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2" r:id="rId4"/>
    <p:sldMasterId id="2147483648" r:id="rId5"/>
  </p:sldMasterIdLst>
  <p:notesMasterIdLst>
    <p:notesMasterId r:id="rId55"/>
  </p:notesMasterIdLst>
  <p:handoutMasterIdLst>
    <p:handoutMasterId r:id="rId56"/>
  </p:handoutMasterIdLst>
  <p:sldIdLst>
    <p:sldId id="307" r:id="rId6"/>
    <p:sldId id="306" r:id="rId7"/>
    <p:sldId id="305" r:id="rId8"/>
    <p:sldId id="268" r:id="rId9"/>
    <p:sldId id="308" r:id="rId10"/>
    <p:sldId id="343" r:id="rId11"/>
    <p:sldId id="321" r:id="rId12"/>
    <p:sldId id="320" r:id="rId13"/>
    <p:sldId id="354" r:id="rId14"/>
    <p:sldId id="351" r:id="rId15"/>
    <p:sldId id="352" r:id="rId16"/>
    <p:sldId id="362" r:id="rId17"/>
    <p:sldId id="356" r:id="rId18"/>
    <p:sldId id="353" r:id="rId19"/>
    <p:sldId id="348" r:id="rId20"/>
    <p:sldId id="349" r:id="rId21"/>
    <p:sldId id="357" r:id="rId22"/>
    <p:sldId id="360" r:id="rId23"/>
    <p:sldId id="342" r:id="rId24"/>
    <p:sldId id="363" r:id="rId25"/>
    <p:sldId id="347" r:id="rId26"/>
    <p:sldId id="364" r:id="rId27"/>
    <p:sldId id="259" r:id="rId28"/>
    <p:sldId id="273" r:id="rId29"/>
    <p:sldId id="301" r:id="rId30"/>
    <p:sldId id="274" r:id="rId31"/>
    <p:sldId id="277" r:id="rId32"/>
    <p:sldId id="275" r:id="rId33"/>
    <p:sldId id="294" r:id="rId34"/>
    <p:sldId id="296" r:id="rId35"/>
    <p:sldId id="295" r:id="rId36"/>
    <p:sldId id="297" r:id="rId37"/>
    <p:sldId id="286" r:id="rId38"/>
    <p:sldId id="298" r:id="rId39"/>
    <p:sldId id="299" r:id="rId40"/>
    <p:sldId id="261" r:id="rId41"/>
    <p:sldId id="300" r:id="rId42"/>
    <p:sldId id="302" r:id="rId43"/>
    <p:sldId id="257" r:id="rId44"/>
    <p:sldId id="258" r:id="rId45"/>
    <p:sldId id="314" r:id="rId46"/>
    <p:sldId id="256" r:id="rId47"/>
    <p:sldId id="315" r:id="rId48"/>
    <p:sldId id="313" r:id="rId49"/>
    <p:sldId id="266" r:id="rId50"/>
    <p:sldId id="260" r:id="rId51"/>
    <p:sldId id="263" r:id="rId52"/>
    <p:sldId id="264" r:id="rId53"/>
    <p:sldId id="26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31AFBE71-840B-422E-A04C-50BCBD4185D0}">
          <p14:sldIdLst>
            <p14:sldId id="307"/>
            <p14:sldId id="306"/>
            <p14:sldId id="305"/>
            <p14:sldId id="268"/>
            <p14:sldId id="308"/>
            <p14:sldId id="343"/>
            <p14:sldId id="321"/>
          </p14:sldIdLst>
        </p14:section>
        <p14:section name="Problem Set up" id="{08B47315-52D1-4A2E-B7D6-5706BD9797D9}">
          <p14:sldIdLst>
            <p14:sldId id="320"/>
            <p14:sldId id="354"/>
            <p14:sldId id="351"/>
            <p14:sldId id="352"/>
            <p14:sldId id="362"/>
            <p14:sldId id="356"/>
            <p14:sldId id="353"/>
            <p14:sldId id="348"/>
            <p14:sldId id="349"/>
            <p14:sldId id="357"/>
            <p14:sldId id="360"/>
            <p14:sldId id="342"/>
            <p14:sldId id="363"/>
            <p14:sldId id="347"/>
            <p14:sldId id="364"/>
          </p14:sldIdLst>
        </p14:section>
        <p14:section name="Functional Decomposition Detail" id="{91BAC681-E853-4C71-8BFB-35ECA3491436}">
          <p14:sldIdLst/>
        </p14:section>
        <p14:section name="Embodiment Design" id="{C1AC576A-3C90-4248-954F-0B9DCBDEDED9}">
          <p14:sldIdLst>
            <p14:sldId id="259"/>
            <p14:sldId id="273"/>
            <p14:sldId id="301"/>
          </p14:sldIdLst>
        </p14:section>
        <p14:section name="Build Phase" id="{B261F4E9-A59A-4D94-9161-4DF84ACC3777}">
          <p14:sldIdLst>
            <p14:sldId id="274"/>
            <p14:sldId id="277"/>
          </p14:sldIdLst>
        </p14:section>
        <p14:section name="Testing and Validation" id="{04CED4C5-6345-466F-831F-9B15919A68C3}">
          <p14:sldIdLst>
            <p14:sldId id="275"/>
            <p14:sldId id="294"/>
          </p14:sldIdLst>
        </p14:section>
        <p14:section name="Project Managment" id="{7CA1FB05-A6E9-4C0D-A454-AE7D72A6C6CB}">
          <p14:sldIdLst>
            <p14:sldId id="296"/>
            <p14:sldId id="295"/>
          </p14:sldIdLst>
        </p14:section>
        <p14:section name="Summary" id="{FD6E7374-FEB5-4B94-BFE3-C467DD5463DB}">
          <p14:sldIdLst>
            <p14:sldId id="297"/>
            <p14:sldId id="286"/>
            <p14:sldId id="298"/>
            <p14:sldId id="299"/>
          </p14:sldIdLst>
        </p14:section>
        <p14:section name="Backup Slides" id="{4A2B7434-B9D9-4C57-A03F-D0F395637C8C}">
          <p14:sldIdLst>
            <p14:sldId id="261"/>
            <p14:sldId id="300"/>
          </p14:sldIdLst>
        </p14:section>
        <p14:section name="Detailed Math" id="{056643D5-C7E5-4879-B528-07CC4E15291B}">
          <p14:sldIdLst>
            <p14:sldId id="302"/>
          </p14:sldIdLst>
        </p14:section>
        <p14:section name="Style Guide" id="{E009878E-1933-49EA-BFBF-1BA6D30AA670}">
          <p14:sldIdLst>
            <p14:sldId id="257"/>
            <p14:sldId id="258"/>
            <p14:sldId id="314"/>
            <p14:sldId id="256"/>
            <p14:sldId id="315"/>
            <p14:sldId id="313"/>
            <p14:sldId id="266"/>
            <p14:sldId id="260"/>
            <p14:sldId id="263"/>
            <p14:sldId id="264"/>
            <p14:sldId id="265"/>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Nalovic" initials="MN" lastIdx="1" clrIdx="0">
    <p:extLst>
      <p:ext uri="{19B8F6BF-5375-455C-9EA6-DF929625EA0E}">
        <p15:presenceInfo xmlns:p15="http://schemas.microsoft.com/office/powerpoint/2012/main" userId="S::msn15@my.fsu.edu::fb26771c-45ab-4440-9104-ce187e4ac8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C9EF"/>
    <a:srgbClr val="3EDAD8"/>
    <a:srgbClr val="D0C0B4"/>
    <a:srgbClr val="7D8282"/>
    <a:srgbClr val="2989D5"/>
    <a:srgbClr val="1A486C"/>
    <a:srgbClr val="299BF5"/>
    <a:srgbClr val="297CBD"/>
    <a:srgbClr val="2674B1"/>
    <a:srgbClr val="2361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BC86A8-1FF3-4084-9EEC-EB55A9168A4E}" v="2" dt="2021-12-02T23:34:44.3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695" autoAdjust="0"/>
  </p:normalViewPr>
  <p:slideViewPr>
    <p:cSldViewPr snapToGrid="0">
      <p:cViewPr varScale="1">
        <p:scale>
          <a:sx n="77" d="100"/>
          <a:sy n="77" d="100"/>
        </p:scale>
        <p:origin x="798" y="39"/>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Jay" userId="b2086089-43e9-4bb2-8316-095bb6bc015c" providerId="ADAL" clId="{FBD19D20-B372-3A4A-98B1-5422F56D8248}"/>
    <pc:docChg chg="undo custSel modSld">
      <pc:chgData name="David Jay" userId="b2086089-43e9-4bb2-8316-095bb6bc015c" providerId="ADAL" clId="{FBD19D20-B372-3A4A-98B1-5422F56D8248}" dt="2021-11-18T00:09:13.571" v="3894" actId="20577"/>
      <pc:docMkLst>
        <pc:docMk/>
      </pc:docMkLst>
      <pc:sldChg chg="modNotesTx">
        <pc:chgData name="David Jay" userId="b2086089-43e9-4bb2-8316-095bb6bc015c" providerId="ADAL" clId="{FBD19D20-B372-3A4A-98B1-5422F56D8248}" dt="2021-11-17T22:20:22.976" v="1007" actId="20577"/>
        <pc:sldMkLst>
          <pc:docMk/>
          <pc:sldMk cId="1294143705" sldId="268"/>
        </pc:sldMkLst>
      </pc:sldChg>
      <pc:sldChg chg="modNotesTx">
        <pc:chgData name="David Jay" userId="b2086089-43e9-4bb2-8316-095bb6bc015c" providerId="ADAL" clId="{FBD19D20-B372-3A4A-98B1-5422F56D8248}" dt="2021-11-17T22:29:40.595" v="2327" actId="20577"/>
        <pc:sldMkLst>
          <pc:docMk/>
          <pc:sldMk cId="1511237889" sldId="320"/>
        </pc:sldMkLst>
      </pc:sldChg>
      <pc:sldChg chg="modNotesTx">
        <pc:chgData name="David Jay" userId="b2086089-43e9-4bb2-8316-095bb6bc015c" providerId="ADAL" clId="{FBD19D20-B372-3A4A-98B1-5422F56D8248}" dt="2021-11-17T22:27:05.746" v="1725" actId="20577"/>
        <pc:sldMkLst>
          <pc:docMk/>
          <pc:sldMk cId="2689661977" sldId="321"/>
        </pc:sldMkLst>
      </pc:sldChg>
      <pc:sldChg chg="modSp">
        <pc:chgData name="David Jay" userId="b2086089-43e9-4bb2-8316-095bb6bc015c" providerId="ADAL" clId="{FBD19D20-B372-3A4A-98B1-5422F56D8248}" dt="2021-11-17T22:22:31.319" v="1342" actId="1076"/>
        <pc:sldMkLst>
          <pc:docMk/>
          <pc:sldMk cId="3073093676" sldId="343"/>
        </pc:sldMkLst>
        <pc:spChg chg="mod">
          <ac:chgData name="David Jay" userId="b2086089-43e9-4bb2-8316-095bb6bc015c" providerId="ADAL" clId="{FBD19D20-B372-3A4A-98B1-5422F56D8248}" dt="2021-11-17T22:22:31.319" v="1342" actId="1076"/>
          <ac:spMkLst>
            <pc:docMk/>
            <pc:sldMk cId="3073093676" sldId="343"/>
            <ac:spMk id="108" creationId="{6AF7B5FC-55B8-41C7-96F6-15C0A6B1AD3B}"/>
          </ac:spMkLst>
        </pc:spChg>
      </pc:sldChg>
      <pc:sldChg chg="modSp">
        <pc:chgData name="David Jay" userId="b2086089-43e9-4bb2-8316-095bb6bc015c" providerId="ADAL" clId="{FBD19D20-B372-3A4A-98B1-5422F56D8248}" dt="2021-11-18T00:09:13.571" v="3894" actId="20577"/>
        <pc:sldMkLst>
          <pc:docMk/>
          <pc:sldMk cId="2401768215" sldId="353"/>
        </pc:sldMkLst>
        <pc:spChg chg="mod">
          <ac:chgData name="David Jay" userId="b2086089-43e9-4bb2-8316-095bb6bc015c" providerId="ADAL" clId="{FBD19D20-B372-3A4A-98B1-5422F56D8248}" dt="2021-11-18T00:09:13.571" v="3894" actId="20577"/>
          <ac:spMkLst>
            <pc:docMk/>
            <pc:sldMk cId="2401768215" sldId="353"/>
            <ac:spMk id="3" creationId="{976B32B0-F86E-40F5-AC48-6C44E1CB6CFD}"/>
          </ac:spMkLst>
        </pc:spChg>
      </pc:sldChg>
      <pc:sldChg chg="modSp modNotesTx">
        <pc:chgData name="David Jay" userId="b2086089-43e9-4bb2-8316-095bb6bc015c" providerId="ADAL" clId="{FBD19D20-B372-3A4A-98B1-5422F56D8248}" dt="2021-11-17T22:35:01.338" v="2725" actId="20577"/>
        <pc:sldMkLst>
          <pc:docMk/>
          <pc:sldMk cId="1643434732" sldId="354"/>
        </pc:sldMkLst>
        <pc:grpChg chg="mod">
          <ac:chgData name="David Jay" userId="b2086089-43e9-4bb2-8316-095bb6bc015c" providerId="ADAL" clId="{FBD19D20-B372-3A4A-98B1-5422F56D8248}" dt="2021-11-17T21:56:44.843" v="1" actId="1076"/>
          <ac:grpSpMkLst>
            <pc:docMk/>
            <pc:sldMk cId="1643434732" sldId="354"/>
            <ac:grpSpMk id="65" creationId="{8ECAFF68-3B18-4DDB-AE3B-188A89D9DE11}"/>
          </ac:grpSpMkLst>
        </pc:grpChg>
      </pc:sldChg>
      <pc:sldChg chg="modNotesTx">
        <pc:chgData name="David Jay" userId="b2086089-43e9-4bb2-8316-095bb6bc015c" providerId="ADAL" clId="{FBD19D20-B372-3A4A-98B1-5422F56D8248}" dt="2021-11-17T22:42:19.750" v="3848" actId="20577"/>
        <pc:sldMkLst>
          <pc:docMk/>
          <pc:sldMk cId="3929593885" sldId="360"/>
        </pc:sldMkLst>
      </pc:sldChg>
    </pc:docChg>
  </pc:docChgLst>
  <pc:docChgLst>
    <pc:chgData name="David Jay" userId="S::dmj17b@my.fsu.edu::b2086089-43e9-4bb2-8316-095bb6bc015c" providerId="AD" clId="Web-{6C05DD84-0EDB-4F62-9E97-27DACAD55329}"/>
    <pc:docChg chg="modSld">
      <pc:chgData name="David Jay" userId="S::dmj17b@my.fsu.edu::b2086089-43e9-4bb2-8316-095bb6bc015c" providerId="AD" clId="Web-{6C05DD84-0EDB-4F62-9E97-27DACAD55329}" dt="2021-11-12T21:19:24.976" v="4" actId="20577"/>
      <pc:docMkLst>
        <pc:docMk/>
      </pc:docMkLst>
      <pc:sldChg chg="modSp">
        <pc:chgData name="David Jay" userId="S::dmj17b@my.fsu.edu::b2086089-43e9-4bb2-8316-095bb6bc015c" providerId="AD" clId="Web-{6C05DD84-0EDB-4F62-9E97-27DACAD55329}" dt="2021-11-12T21:19:20.225" v="2" actId="20577"/>
        <pc:sldMkLst>
          <pc:docMk/>
          <pc:sldMk cId="1231551142" sldId="351"/>
        </pc:sldMkLst>
        <pc:spChg chg="mod">
          <ac:chgData name="David Jay" userId="S::dmj17b@my.fsu.edu::b2086089-43e9-4bb2-8316-095bb6bc015c" providerId="AD" clId="Web-{6C05DD84-0EDB-4F62-9E97-27DACAD55329}" dt="2021-11-12T21:19:20.225" v="2" actId="20577"/>
          <ac:spMkLst>
            <pc:docMk/>
            <pc:sldMk cId="1231551142" sldId="351"/>
            <ac:spMk id="40" creationId="{FD2F1F98-8830-C74E-B798-BD559D16B43F}"/>
          </ac:spMkLst>
        </pc:spChg>
      </pc:sldChg>
      <pc:sldChg chg="modSp">
        <pc:chgData name="David Jay" userId="S::dmj17b@my.fsu.edu::b2086089-43e9-4bb2-8316-095bb6bc015c" providerId="AD" clId="Web-{6C05DD84-0EDB-4F62-9E97-27DACAD55329}" dt="2021-11-12T21:19:24.976" v="4" actId="20577"/>
        <pc:sldMkLst>
          <pc:docMk/>
          <pc:sldMk cId="2792438594" sldId="352"/>
        </pc:sldMkLst>
        <pc:spChg chg="mod">
          <ac:chgData name="David Jay" userId="S::dmj17b@my.fsu.edu::b2086089-43e9-4bb2-8316-095bb6bc015c" providerId="AD" clId="Web-{6C05DD84-0EDB-4F62-9E97-27DACAD55329}" dt="2021-11-12T21:19:24.976" v="4" actId="20577"/>
          <ac:spMkLst>
            <pc:docMk/>
            <pc:sldMk cId="2792438594" sldId="352"/>
            <ac:spMk id="50" creationId="{862F5FB4-51DF-0546-89F0-68C1ACC5C498}"/>
          </ac:spMkLst>
        </pc:spChg>
      </pc:sldChg>
    </pc:docChg>
  </pc:docChgLst>
  <pc:docChgLst>
    <pc:chgData name="David Jay" userId="S::dmj17b@my.fsu.edu::b2086089-43e9-4bb2-8316-095bb6bc015c" providerId="AD" clId="Web-{FABC86A8-1FF3-4084-9EEC-EB55A9168A4E}"/>
    <pc:docChg chg="modSld">
      <pc:chgData name="David Jay" userId="S::dmj17b@my.fsu.edu::b2086089-43e9-4bb2-8316-095bb6bc015c" providerId="AD" clId="Web-{FABC86A8-1FF3-4084-9EEC-EB55A9168A4E}" dt="2021-12-02T23:34:44.330" v="1"/>
      <pc:docMkLst>
        <pc:docMk/>
      </pc:docMkLst>
      <pc:sldChg chg="modSp">
        <pc:chgData name="David Jay" userId="S::dmj17b@my.fsu.edu::b2086089-43e9-4bb2-8316-095bb6bc015c" providerId="AD" clId="Web-{FABC86A8-1FF3-4084-9EEC-EB55A9168A4E}" dt="2021-12-02T23:34:44.330" v="1"/>
        <pc:sldMkLst>
          <pc:docMk/>
          <pc:sldMk cId="3073093676" sldId="343"/>
        </pc:sldMkLst>
        <pc:spChg chg="mod">
          <ac:chgData name="David Jay" userId="S::dmj17b@my.fsu.edu::b2086089-43e9-4bb2-8316-095bb6bc015c" providerId="AD" clId="Web-{FABC86A8-1FF3-4084-9EEC-EB55A9168A4E}" dt="2021-12-02T23:34:44.330" v="1"/>
          <ac:spMkLst>
            <pc:docMk/>
            <pc:sldMk cId="3073093676" sldId="343"/>
            <ac:spMk id="118" creationId="{E232942C-9375-4AE4-935E-A12DEEB4D1BE}"/>
          </ac:spMkLst>
        </pc:spChg>
        <pc:spChg chg="mod">
          <ac:chgData name="David Jay" userId="S::dmj17b@my.fsu.edu::b2086089-43e9-4bb2-8316-095bb6bc015c" providerId="AD" clId="Web-{FABC86A8-1FF3-4084-9EEC-EB55A9168A4E}" dt="2021-12-02T23:34:27.471" v="0"/>
          <ac:spMkLst>
            <pc:docMk/>
            <pc:sldMk cId="3073093676" sldId="343"/>
            <ac:spMk id="132" creationId="{AA2A9C65-4FC3-4B38-A94A-5B43778B7284}"/>
          </ac:spMkLst>
        </pc:spChg>
      </pc:sldChg>
    </pc:docChg>
  </pc:docChgLst>
  <pc:docChgLst>
    <pc:chgData name="David Jay" userId="b2086089-43e9-4bb2-8316-095bb6bc015c" providerId="ADAL" clId="{C3675A25-673F-4458-931E-3CAFB43457EF}"/>
    <pc:docChg chg="modSld">
      <pc:chgData name="David Jay" userId="b2086089-43e9-4bb2-8316-095bb6bc015c" providerId="ADAL" clId="{C3675A25-673F-4458-931E-3CAFB43457EF}" dt="2021-11-18T18:54:05.746" v="71" actId="20577"/>
      <pc:docMkLst>
        <pc:docMk/>
      </pc:docMkLst>
      <pc:sldChg chg="modSp mod modNotesTx">
        <pc:chgData name="David Jay" userId="b2086089-43e9-4bb2-8316-095bb6bc015c" providerId="ADAL" clId="{C3675A25-673F-4458-931E-3CAFB43457EF}" dt="2021-11-18T18:54:05.746" v="71" actId="20577"/>
        <pc:sldMkLst>
          <pc:docMk/>
          <pc:sldMk cId="1511237889" sldId="320"/>
        </pc:sldMkLst>
        <pc:spChg chg="mod">
          <ac:chgData name="David Jay" userId="b2086089-43e9-4bb2-8316-095bb6bc015c" providerId="ADAL" clId="{C3675A25-673F-4458-931E-3CAFB43457EF}" dt="2021-11-18T18:53:35.860" v="32" actId="20577"/>
          <ac:spMkLst>
            <pc:docMk/>
            <pc:sldMk cId="1511237889" sldId="320"/>
            <ac:spMk id="11" creationId="{00000000-0000-0000-0000-000000000000}"/>
          </ac:spMkLst>
        </pc:spChg>
      </pc:sldChg>
      <pc:sldChg chg="modSp mod">
        <pc:chgData name="David Jay" userId="b2086089-43e9-4bb2-8316-095bb6bc015c" providerId="ADAL" clId="{C3675A25-673F-4458-931E-3CAFB43457EF}" dt="2021-11-18T18:51:31.157" v="7" actId="20577"/>
        <pc:sldMkLst>
          <pc:docMk/>
          <pc:sldMk cId="2401768215" sldId="353"/>
        </pc:sldMkLst>
        <pc:spChg chg="mod">
          <ac:chgData name="David Jay" userId="b2086089-43e9-4bb2-8316-095bb6bc015c" providerId="ADAL" clId="{C3675A25-673F-4458-931E-3CAFB43457EF}" dt="2021-11-18T18:51:31.157" v="7" actId="20577"/>
          <ac:spMkLst>
            <pc:docMk/>
            <pc:sldMk cId="2401768215" sldId="353"/>
            <ac:spMk id="3" creationId="{976B32B0-F86E-40F5-AC48-6C44E1CB6CF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8EBFFF-743D-4A7D-B014-CF6D7394534C}" type="doc">
      <dgm:prSet loTypeId="urn:microsoft.com/office/officeart/2005/8/layout/chevron2" loCatId="process" qsTypeId="urn:microsoft.com/office/officeart/2005/8/quickstyle/simple2" qsCatId="simple" csTypeId="urn:microsoft.com/office/officeart/2005/8/colors/accent2_2" csCatId="accent2" phldr="1"/>
      <dgm:spPr/>
      <dgm:t>
        <a:bodyPr/>
        <a:lstStyle/>
        <a:p>
          <a:endParaRPr lang="en-US"/>
        </a:p>
      </dgm:t>
    </dgm:pt>
    <dgm:pt modelId="{2221ACAC-095B-416F-9862-B13633EFC8C7}">
      <dgm:prSet phldrT="[Text]" phldr="0"/>
      <dgm:spPr/>
      <dgm:t>
        <a:bodyPr/>
        <a:lstStyle/>
        <a:p>
          <a:pPr rtl="0"/>
          <a:r>
            <a:rPr lang="en-US">
              <a:latin typeface="Arial Black" panose="020B0A04020102020204"/>
            </a:rPr>
            <a:t>Customer Needs</a:t>
          </a:r>
          <a:endParaRPr lang="en-US"/>
        </a:p>
      </dgm:t>
    </dgm:pt>
    <dgm:pt modelId="{D211B8F6-DA50-4984-83D8-1D23B45BE1F4}" type="parTrans" cxnId="{4A4C9BD0-F619-44A2-9D0E-7D83B700745A}">
      <dgm:prSet/>
      <dgm:spPr/>
      <dgm:t>
        <a:bodyPr/>
        <a:lstStyle/>
        <a:p>
          <a:endParaRPr lang="en-US"/>
        </a:p>
      </dgm:t>
    </dgm:pt>
    <dgm:pt modelId="{8CA88540-3718-4052-93D0-65FB3AE096DF}" type="sibTrans" cxnId="{4A4C9BD0-F619-44A2-9D0E-7D83B700745A}">
      <dgm:prSet/>
      <dgm:spPr/>
      <dgm:t>
        <a:bodyPr/>
        <a:lstStyle/>
        <a:p>
          <a:endParaRPr lang="en-US"/>
        </a:p>
      </dgm:t>
    </dgm:pt>
    <dgm:pt modelId="{CD2BB017-E026-4C77-A860-158BC3B8FDBC}">
      <dgm:prSet phldrT="[Text]" phldr="0"/>
      <dgm:spPr/>
      <dgm:t>
        <a:bodyPr/>
        <a:lstStyle/>
        <a:p>
          <a:pPr rtl="0"/>
          <a:r>
            <a:rPr lang="en-US">
              <a:latin typeface="Arial Black" panose="020B0A04020102020204"/>
            </a:rPr>
            <a:t>Comply with SAE guidelines</a:t>
          </a:r>
          <a:endParaRPr lang="en-US"/>
        </a:p>
      </dgm:t>
    </dgm:pt>
    <dgm:pt modelId="{CB34FEC0-3271-4BD2-BB7D-8B13C53701C3}" type="parTrans" cxnId="{D61C2239-37A4-491F-8789-50771B9088F8}">
      <dgm:prSet/>
      <dgm:spPr/>
      <dgm:t>
        <a:bodyPr/>
        <a:lstStyle/>
        <a:p>
          <a:endParaRPr lang="en-US"/>
        </a:p>
      </dgm:t>
    </dgm:pt>
    <dgm:pt modelId="{2B1E82A0-EB9D-4AA7-B283-938E3B6296EA}" type="sibTrans" cxnId="{D61C2239-37A4-491F-8789-50771B9088F8}">
      <dgm:prSet/>
      <dgm:spPr/>
      <dgm:t>
        <a:bodyPr/>
        <a:lstStyle/>
        <a:p>
          <a:endParaRPr lang="en-US"/>
        </a:p>
      </dgm:t>
    </dgm:pt>
    <dgm:pt modelId="{08260CC2-5315-4E3C-BFB3-F9CE6E85F806}">
      <dgm:prSet phldr="0"/>
      <dgm:spPr/>
      <dgm:t>
        <a:bodyPr/>
        <a:lstStyle/>
        <a:p>
          <a:pPr rtl="0"/>
          <a:r>
            <a:rPr lang="en-US">
              <a:latin typeface="Arial Black" panose="020B0A04020102020204"/>
            </a:rPr>
            <a:t>Engineering Characteristics</a:t>
          </a:r>
          <a:endParaRPr lang="en-US"/>
        </a:p>
      </dgm:t>
    </dgm:pt>
    <dgm:pt modelId="{4DFE505F-A1A6-497F-9218-3235B7C50313}" type="parTrans" cxnId="{70B833AD-3841-4B47-9E63-89FA963E0A2F}">
      <dgm:prSet/>
      <dgm:spPr/>
      <dgm:t>
        <a:bodyPr/>
        <a:lstStyle/>
        <a:p>
          <a:endParaRPr lang="en-US"/>
        </a:p>
      </dgm:t>
    </dgm:pt>
    <dgm:pt modelId="{629E00BD-D979-4558-A81C-92E7FD9C2581}" type="sibTrans" cxnId="{70B833AD-3841-4B47-9E63-89FA963E0A2F}">
      <dgm:prSet/>
      <dgm:spPr/>
      <dgm:t>
        <a:bodyPr/>
        <a:lstStyle/>
        <a:p>
          <a:endParaRPr lang="en-US"/>
        </a:p>
      </dgm:t>
    </dgm:pt>
    <dgm:pt modelId="{9E58327F-58AD-4961-810B-CFC4EF9B78BF}">
      <dgm:prSet phldr="0"/>
      <dgm:spPr/>
      <dgm:t>
        <a:bodyPr/>
        <a:lstStyle/>
        <a:p>
          <a:r>
            <a:rPr lang="en-US" b="0">
              <a:latin typeface="Arial Black" panose="020B0A04020102020204"/>
            </a:rPr>
            <a:t>Weight</a:t>
          </a:r>
        </a:p>
      </dgm:t>
    </dgm:pt>
    <dgm:pt modelId="{E8BF2673-1CB8-40DD-A91A-D51F6EBAD958}" type="parTrans" cxnId="{92EE5691-45E8-48CC-9842-86DBD8BEE722}">
      <dgm:prSet/>
      <dgm:spPr/>
      <dgm:t>
        <a:bodyPr/>
        <a:lstStyle/>
        <a:p>
          <a:endParaRPr lang="en-US"/>
        </a:p>
      </dgm:t>
    </dgm:pt>
    <dgm:pt modelId="{0A84A59D-8E02-4EBF-916C-72FACB75F2CF}" type="sibTrans" cxnId="{92EE5691-45E8-48CC-9842-86DBD8BEE722}">
      <dgm:prSet/>
      <dgm:spPr/>
      <dgm:t>
        <a:bodyPr/>
        <a:lstStyle/>
        <a:p>
          <a:endParaRPr lang="en-US"/>
        </a:p>
      </dgm:t>
    </dgm:pt>
    <dgm:pt modelId="{168A7B7F-30B9-4B1C-BE91-B0D5E5BF787B}">
      <dgm:prSet phldr="0"/>
      <dgm:spPr/>
      <dgm:t>
        <a:bodyPr/>
        <a:lstStyle/>
        <a:p>
          <a:pPr rtl="0"/>
          <a:r>
            <a:rPr lang="en-US" b="0">
              <a:latin typeface="Arial Black" panose="020B0A04020102020204"/>
            </a:rPr>
            <a:t>Control Surface Deflection</a:t>
          </a:r>
        </a:p>
      </dgm:t>
    </dgm:pt>
    <dgm:pt modelId="{87100DD7-FA3F-4708-957C-1C50CF726A54}" type="parTrans" cxnId="{7CC9CC75-0EAB-4C7C-8F05-F4FA68A63581}">
      <dgm:prSet/>
      <dgm:spPr/>
      <dgm:t>
        <a:bodyPr/>
        <a:lstStyle/>
        <a:p>
          <a:endParaRPr lang="en-US"/>
        </a:p>
      </dgm:t>
    </dgm:pt>
    <dgm:pt modelId="{B967A4D0-8F20-4293-8473-1043127D5B70}" type="sibTrans" cxnId="{7CC9CC75-0EAB-4C7C-8F05-F4FA68A63581}">
      <dgm:prSet/>
      <dgm:spPr/>
      <dgm:t>
        <a:bodyPr/>
        <a:lstStyle/>
        <a:p>
          <a:endParaRPr lang="en-US"/>
        </a:p>
      </dgm:t>
    </dgm:pt>
    <dgm:pt modelId="{0FE8FC38-52F7-4911-8289-882FBCD111DC}">
      <dgm:prSet phldr="0"/>
      <dgm:spPr/>
      <dgm:t>
        <a:bodyPr/>
        <a:lstStyle/>
        <a:p>
          <a:pPr rtl="0"/>
          <a:r>
            <a:rPr lang="en-US" b="0">
              <a:latin typeface="Arial Black" panose="020B0A04020102020204"/>
            </a:rPr>
            <a:t>Static Margin</a:t>
          </a:r>
        </a:p>
      </dgm:t>
    </dgm:pt>
    <dgm:pt modelId="{92364207-0E2E-4CB4-A4B1-84889C88E674}" type="parTrans" cxnId="{EFBA641B-EA6B-4F26-8BEC-16FA9775030E}">
      <dgm:prSet/>
      <dgm:spPr/>
      <dgm:t>
        <a:bodyPr/>
        <a:lstStyle/>
        <a:p>
          <a:endParaRPr lang="en-US"/>
        </a:p>
      </dgm:t>
    </dgm:pt>
    <dgm:pt modelId="{D6D7B4BD-561F-4E8C-8877-47169E1E6B8A}" type="sibTrans" cxnId="{EFBA641B-EA6B-4F26-8BEC-16FA9775030E}">
      <dgm:prSet/>
      <dgm:spPr/>
      <dgm:t>
        <a:bodyPr/>
        <a:lstStyle/>
        <a:p>
          <a:endParaRPr lang="en-US"/>
        </a:p>
      </dgm:t>
    </dgm:pt>
    <dgm:pt modelId="{BEE2D459-B14D-4574-A554-87B985DAA33D}">
      <dgm:prSet phldr="0"/>
      <dgm:spPr/>
      <dgm:t>
        <a:bodyPr/>
        <a:lstStyle/>
        <a:p>
          <a:pPr rtl="0"/>
          <a:r>
            <a:rPr lang="en-US" b="0">
              <a:latin typeface="Arial Black" panose="020B0A04020102020204"/>
            </a:rPr>
            <a:t>Thrust Force</a:t>
          </a:r>
        </a:p>
      </dgm:t>
    </dgm:pt>
    <dgm:pt modelId="{80F2376C-4E68-4DAB-8305-F19729E1AD1A}" type="parTrans" cxnId="{6E245206-8564-470B-AB54-62A1B2FF7F5C}">
      <dgm:prSet/>
      <dgm:spPr/>
      <dgm:t>
        <a:bodyPr/>
        <a:lstStyle/>
        <a:p>
          <a:endParaRPr lang="en-US"/>
        </a:p>
      </dgm:t>
    </dgm:pt>
    <dgm:pt modelId="{400774F2-9DA2-4493-9DBC-FA62CFECDBFB}" type="sibTrans" cxnId="{6E245206-8564-470B-AB54-62A1B2FF7F5C}">
      <dgm:prSet/>
      <dgm:spPr/>
      <dgm:t>
        <a:bodyPr/>
        <a:lstStyle/>
        <a:p>
          <a:endParaRPr lang="en-US"/>
        </a:p>
      </dgm:t>
    </dgm:pt>
    <dgm:pt modelId="{3D355141-DBC0-433A-8F0E-31079C37BC86}">
      <dgm:prSet phldr="0"/>
      <dgm:spPr/>
      <dgm:t>
        <a:bodyPr/>
        <a:lstStyle/>
        <a:p>
          <a:pPr rtl="0"/>
          <a:r>
            <a:rPr lang="en-US" b="0">
              <a:latin typeface="Arial Black" panose="020B0A04020102020204"/>
            </a:rPr>
            <a:t>Resistance to stress</a:t>
          </a:r>
        </a:p>
      </dgm:t>
    </dgm:pt>
    <dgm:pt modelId="{F8814B82-1006-447E-AA33-28E3F31C5437}" type="parTrans" cxnId="{734B7C60-2EA8-495A-9437-47C68D8C2499}">
      <dgm:prSet/>
      <dgm:spPr/>
      <dgm:t>
        <a:bodyPr/>
        <a:lstStyle/>
        <a:p>
          <a:endParaRPr lang="en-US"/>
        </a:p>
      </dgm:t>
    </dgm:pt>
    <dgm:pt modelId="{C9496EDC-6FEA-44A3-A5B5-392563F323E9}" type="sibTrans" cxnId="{734B7C60-2EA8-495A-9437-47C68D8C2499}">
      <dgm:prSet/>
      <dgm:spPr/>
      <dgm:t>
        <a:bodyPr/>
        <a:lstStyle/>
        <a:p>
          <a:endParaRPr lang="en-US"/>
        </a:p>
      </dgm:t>
    </dgm:pt>
    <dgm:pt modelId="{3585AA7A-6548-4577-AC88-C8D4F0F4A55F}">
      <dgm:prSet phldr="0"/>
      <dgm:spPr/>
      <dgm:t>
        <a:bodyPr/>
        <a:lstStyle/>
        <a:p>
          <a:r>
            <a:rPr lang="en-US">
              <a:latin typeface="Arial Black" panose="020B0A04020102020204"/>
            </a:rPr>
            <a:t>Innovate</a:t>
          </a:r>
        </a:p>
      </dgm:t>
    </dgm:pt>
    <dgm:pt modelId="{BC8CA579-EE83-4167-9A59-E4D74BC719D2}" type="parTrans" cxnId="{685EEC7D-56D3-4849-8386-2A13CA603AAD}">
      <dgm:prSet/>
      <dgm:spPr/>
      <dgm:t>
        <a:bodyPr/>
        <a:lstStyle/>
        <a:p>
          <a:endParaRPr lang="en-US"/>
        </a:p>
      </dgm:t>
    </dgm:pt>
    <dgm:pt modelId="{C5D8AA9F-784D-4C17-9895-4A7A18DC6CC2}" type="sibTrans" cxnId="{685EEC7D-56D3-4849-8386-2A13CA603AAD}">
      <dgm:prSet/>
      <dgm:spPr/>
      <dgm:t>
        <a:bodyPr/>
        <a:lstStyle/>
        <a:p>
          <a:endParaRPr lang="en-US"/>
        </a:p>
      </dgm:t>
    </dgm:pt>
    <dgm:pt modelId="{2CC5A72B-B0E4-48F3-8AEC-C5D44A85A35C}">
      <dgm:prSet phldr="0"/>
      <dgm:spPr/>
      <dgm:t>
        <a:bodyPr/>
        <a:lstStyle/>
        <a:p>
          <a:pPr rtl="0"/>
          <a:r>
            <a:rPr lang="en-US">
              <a:latin typeface="Arial Black" panose="020B0A04020102020204"/>
            </a:rPr>
            <a:t>3D Printed </a:t>
          </a:r>
        </a:p>
      </dgm:t>
    </dgm:pt>
    <dgm:pt modelId="{4B3D4530-F977-4E65-A6B5-398DED7841BF}" type="parTrans" cxnId="{30263AB9-CCE0-4ED9-8E32-1136F8BFD408}">
      <dgm:prSet/>
      <dgm:spPr/>
      <dgm:t>
        <a:bodyPr/>
        <a:lstStyle/>
        <a:p>
          <a:endParaRPr lang="en-US"/>
        </a:p>
      </dgm:t>
    </dgm:pt>
    <dgm:pt modelId="{BE43681D-F973-4FFD-8229-B396146BC60F}" type="sibTrans" cxnId="{30263AB9-CCE0-4ED9-8E32-1136F8BFD408}">
      <dgm:prSet/>
      <dgm:spPr/>
      <dgm:t>
        <a:bodyPr/>
        <a:lstStyle/>
        <a:p>
          <a:endParaRPr lang="en-US"/>
        </a:p>
      </dgm:t>
    </dgm:pt>
    <dgm:pt modelId="{8CA8EF96-9247-46D7-902A-39C5EB5AE0F4}" type="pres">
      <dgm:prSet presAssocID="{498EBFFF-743D-4A7D-B014-CF6D7394534C}" presName="linearFlow" presStyleCnt="0">
        <dgm:presLayoutVars>
          <dgm:dir/>
          <dgm:animLvl val="lvl"/>
          <dgm:resizeHandles val="exact"/>
        </dgm:presLayoutVars>
      </dgm:prSet>
      <dgm:spPr/>
    </dgm:pt>
    <dgm:pt modelId="{B0A3E88E-2EF1-40CE-8F96-392617D4E0EC}" type="pres">
      <dgm:prSet presAssocID="{2221ACAC-095B-416F-9862-B13633EFC8C7}" presName="composite" presStyleCnt="0"/>
      <dgm:spPr/>
    </dgm:pt>
    <dgm:pt modelId="{E2FD63C3-F66D-48BB-8A22-75B01A753A78}" type="pres">
      <dgm:prSet presAssocID="{2221ACAC-095B-416F-9862-B13633EFC8C7}" presName="parentText" presStyleLbl="alignNode1" presStyleIdx="0" presStyleCnt="2">
        <dgm:presLayoutVars>
          <dgm:chMax val="1"/>
          <dgm:bulletEnabled val="1"/>
        </dgm:presLayoutVars>
      </dgm:prSet>
      <dgm:spPr/>
    </dgm:pt>
    <dgm:pt modelId="{F019AF31-A68F-42E8-AF8C-FA52B2E75594}" type="pres">
      <dgm:prSet presAssocID="{2221ACAC-095B-416F-9862-B13633EFC8C7}" presName="descendantText" presStyleLbl="alignAcc1" presStyleIdx="0" presStyleCnt="2">
        <dgm:presLayoutVars>
          <dgm:bulletEnabled val="1"/>
        </dgm:presLayoutVars>
      </dgm:prSet>
      <dgm:spPr/>
    </dgm:pt>
    <dgm:pt modelId="{DE58726D-5AE8-4EFA-8546-C1195D874C48}" type="pres">
      <dgm:prSet presAssocID="{8CA88540-3718-4052-93D0-65FB3AE096DF}" presName="sp" presStyleCnt="0"/>
      <dgm:spPr/>
    </dgm:pt>
    <dgm:pt modelId="{601966A2-AD70-4880-999D-156D386454A8}" type="pres">
      <dgm:prSet presAssocID="{08260CC2-5315-4E3C-BFB3-F9CE6E85F806}" presName="composite" presStyleCnt="0"/>
      <dgm:spPr/>
    </dgm:pt>
    <dgm:pt modelId="{C5428B02-F6C5-49D1-9E4B-9EF640BEDA57}" type="pres">
      <dgm:prSet presAssocID="{08260CC2-5315-4E3C-BFB3-F9CE6E85F806}" presName="parentText" presStyleLbl="alignNode1" presStyleIdx="1" presStyleCnt="2" custLinFactNeighborX="-243" custLinFactNeighborY="3938">
        <dgm:presLayoutVars>
          <dgm:chMax val="1"/>
          <dgm:bulletEnabled val="1"/>
        </dgm:presLayoutVars>
      </dgm:prSet>
      <dgm:spPr/>
    </dgm:pt>
    <dgm:pt modelId="{620F142E-C0A2-4CC2-B654-CBDAFF7B4F81}" type="pres">
      <dgm:prSet presAssocID="{08260CC2-5315-4E3C-BFB3-F9CE6E85F806}" presName="descendantText" presStyleLbl="alignAcc1" presStyleIdx="1" presStyleCnt="2">
        <dgm:presLayoutVars>
          <dgm:bulletEnabled val="1"/>
        </dgm:presLayoutVars>
      </dgm:prSet>
      <dgm:spPr/>
    </dgm:pt>
  </dgm:ptLst>
  <dgm:cxnLst>
    <dgm:cxn modelId="{6E245206-8564-470B-AB54-62A1B2FF7F5C}" srcId="{08260CC2-5315-4E3C-BFB3-F9CE6E85F806}" destId="{BEE2D459-B14D-4574-A554-87B985DAA33D}" srcOrd="3" destOrd="0" parTransId="{80F2376C-4E68-4DAB-8305-F19729E1AD1A}" sibTransId="{400774F2-9DA2-4493-9DBC-FA62CFECDBFB}"/>
    <dgm:cxn modelId="{EFBA641B-EA6B-4F26-8BEC-16FA9775030E}" srcId="{08260CC2-5315-4E3C-BFB3-F9CE6E85F806}" destId="{0FE8FC38-52F7-4911-8289-882FBCD111DC}" srcOrd="2" destOrd="0" parTransId="{92364207-0E2E-4CB4-A4B1-84889C88E674}" sibTransId="{D6D7B4BD-561F-4E8C-8877-47169E1E6B8A}"/>
    <dgm:cxn modelId="{1372C520-B7FB-4E91-B37D-921405C48FBF}" type="presOf" srcId="{CD2BB017-E026-4C77-A860-158BC3B8FDBC}" destId="{F019AF31-A68F-42E8-AF8C-FA52B2E75594}" srcOrd="0" destOrd="0" presId="urn:microsoft.com/office/officeart/2005/8/layout/chevron2"/>
    <dgm:cxn modelId="{D61C2239-37A4-491F-8789-50771B9088F8}" srcId="{2221ACAC-095B-416F-9862-B13633EFC8C7}" destId="{CD2BB017-E026-4C77-A860-158BC3B8FDBC}" srcOrd="0" destOrd="0" parTransId="{CB34FEC0-3271-4BD2-BB7D-8B13C53701C3}" sibTransId="{2B1E82A0-EB9D-4AA7-B283-938E3B6296EA}"/>
    <dgm:cxn modelId="{734B7C60-2EA8-495A-9437-47C68D8C2499}" srcId="{08260CC2-5315-4E3C-BFB3-F9CE6E85F806}" destId="{3D355141-DBC0-433A-8F0E-31079C37BC86}" srcOrd="4" destOrd="0" parTransId="{F8814B82-1006-447E-AA33-28E3F31C5437}" sibTransId="{C9496EDC-6FEA-44A3-A5B5-392563F323E9}"/>
    <dgm:cxn modelId="{6817F560-7519-42CA-B2D9-5AF065F17E07}" type="presOf" srcId="{498EBFFF-743D-4A7D-B014-CF6D7394534C}" destId="{8CA8EF96-9247-46D7-902A-39C5EB5AE0F4}" srcOrd="0" destOrd="0" presId="urn:microsoft.com/office/officeart/2005/8/layout/chevron2"/>
    <dgm:cxn modelId="{53A06C66-5D89-490A-984B-F90CEAAFB8AD}" type="presOf" srcId="{0FE8FC38-52F7-4911-8289-882FBCD111DC}" destId="{620F142E-C0A2-4CC2-B654-CBDAFF7B4F81}" srcOrd="0" destOrd="2" presId="urn:microsoft.com/office/officeart/2005/8/layout/chevron2"/>
    <dgm:cxn modelId="{C96F146D-470A-427E-BA56-EFB76E61C024}" type="presOf" srcId="{2CC5A72B-B0E4-48F3-8AEC-C5D44A85A35C}" destId="{F019AF31-A68F-42E8-AF8C-FA52B2E75594}" srcOrd="0" destOrd="2" presId="urn:microsoft.com/office/officeart/2005/8/layout/chevron2"/>
    <dgm:cxn modelId="{47A7CF50-D823-4F82-9C3E-8701C1666729}" type="presOf" srcId="{BEE2D459-B14D-4574-A554-87B985DAA33D}" destId="{620F142E-C0A2-4CC2-B654-CBDAFF7B4F81}" srcOrd="0" destOrd="3" presId="urn:microsoft.com/office/officeart/2005/8/layout/chevron2"/>
    <dgm:cxn modelId="{7CC9CC75-0EAB-4C7C-8F05-F4FA68A63581}" srcId="{08260CC2-5315-4E3C-BFB3-F9CE6E85F806}" destId="{168A7B7F-30B9-4B1C-BE91-B0D5E5BF787B}" srcOrd="1" destOrd="0" parTransId="{87100DD7-FA3F-4708-957C-1C50CF726A54}" sibTransId="{B967A4D0-8F20-4293-8473-1043127D5B70}"/>
    <dgm:cxn modelId="{685EEC7D-56D3-4849-8386-2A13CA603AAD}" srcId="{2221ACAC-095B-416F-9862-B13633EFC8C7}" destId="{3585AA7A-6548-4577-AC88-C8D4F0F4A55F}" srcOrd="1" destOrd="0" parTransId="{BC8CA579-EE83-4167-9A59-E4D74BC719D2}" sibTransId="{C5D8AA9F-784D-4C17-9895-4A7A18DC6CC2}"/>
    <dgm:cxn modelId="{8D1DAA83-5CBB-431B-9B48-0EFC5F5FA4E2}" type="presOf" srcId="{3585AA7A-6548-4577-AC88-C8D4F0F4A55F}" destId="{F019AF31-A68F-42E8-AF8C-FA52B2E75594}" srcOrd="0" destOrd="1" presId="urn:microsoft.com/office/officeart/2005/8/layout/chevron2"/>
    <dgm:cxn modelId="{3C50C88E-DE49-40C3-9516-4CEE83B18A34}" type="presOf" srcId="{3D355141-DBC0-433A-8F0E-31079C37BC86}" destId="{620F142E-C0A2-4CC2-B654-CBDAFF7B4F81}" srcOrd="0" destOrd="4" presId="urn:microsoft.com/office/officeart/2005/8/layout/chevron2"/>
    <dgm:cxn modelId="{92EE5691-45E8-48CC-9842-86DBD8BEE722}" srcId="{08260CC2-5315-4E3C-BFB3-F9CE6E85F806}" destId="{9E58327F-58AD-4961-810B-CFC4EF9B78BF}" srcOrd="0" destOrd="0" parTransId="{E8BF2673-1CB8-40DD-A91A-D51F6EBAD958}" sibTransId="{0A84A59D-8E02-4EBF-916C-72FACB75F2CF}"/>
    <dgm:cxn modelId="{EBDC839C-8431-4D86-BB33-FDE3FE9F4836}" type="presOf" srcId="{08260CC2-5315-4E3C-BFB3-F9CE6E85F806}" destId="{C5428B02-F6C5-49D1-9E4B-9EF640BEDA57}" srcOrd="0" destOrd="0" presId="urn:microsoft.com/office/officeart/2005/8/layout/chevron2"/>
    <dgm:cxn modelId="{70B833AD-3841-4B47-9E63-89FA963E0A2F}" srcId="{498EBFFF-743D-4A7D-B014-CF6D7394534C}" destId="{08260CC2-5315-4E3C-BFB3-F9CE6E85F806}" srcOrd="1" destOrd="0" parTransId="{4DFE505F-A1A6-497F-9218-3235B7C50313}" sibTransId="{629E00BD-D979-4558-A81C-92E7FD9C2581}"/>
    <dgm:cxn modelId="{30263AB9-CCE0-4ED9-8E32-1136F8BFD408}" srcId="{2221ACAC-095B-416F-9862-B13633EFC8C7}" destId="{2CC5A72B-B0E4-48F3-8AEC-C5D44A85A35C}" srcOrd="2" destOrd="0" parTransId="{4B3D4530-F977-4E65-A6B5-398DED7841BF}" sibTransId="{BE43681D-F973-4FFD-8229-B396146BC60F}"/>
    <dgm:cxn modelId="{4A4C9BD0-F619-44A2-9D0E-7D83B700745A}" srcId="{498EBFFF-743D-4A7D-B014-CF6D7394534C}" destId="{2221ACAC-095B-416F-9862-B13633EFC8C7}" srcOrd="0" destOrd="0" parTransId="{D211B8F6-DA50-4984-83D8-1D23B45BE1F4}" sibTransId="{8CA88540-3718-4052-93D0-65FB3AE096DF}"/>
    <dgm:cxn modelId="{6994E4EB-5914-427D-98D5-19EE911A12E7}" type="presOf" srcId="{9E58327F-58AD-4961-810B-CFC4EF9B78BF}" destId="{620F142E-C0A2-4CC2-B654-CBDAFF7B4F81}" srcOrd="0" destOrd="0" presId="urn:microsoft.com/office/officeart/2005/8/layout/chevron2"/>
    <dgm:cxn modelId="{654D04F4-B8FB-473E-8B7B-0594BE9275CF}" type="presOf" srcId="{2221ACAC-095B-416F-9862-B13633EFC8C7}" destId="{E2FD63C3-F66D-48BB-8A22-75B01A753A78}" srcOrd="0" destOrd="0" presId="urn:microsoft.com/office/officeart/2005/8/layout/chevron2"/>
    <dgm:cxn modelId="{9A4DF7FE-679F-49FE-B844-66478914D79C}" type="presOf" srcId="{168A7B7F-30B9-4B1C-BE91-B0D5E5BF787B}" destId="{620F142E-C0A2-4CC2-B654-CBDAFF7B4F81}" srcOrd="0" destOrd="1" presId="urn:microsoft.com/office/officeart/2005/8/layout/chevron2"/>
    <dgm:cxn modelId="{FFBCBC2C-94DB-47B6-807A-2B188623A4E0}" type="presParOf" srcId="{8CA8EF96-9247-46D7-902A-39C5EB5AE0F4}" destId="{B0A3E88E-2EF1-40CE-8F96-392617D4E0EC}" srcOrd="0" destOrd="0" presId="urn:microsoft.com/office/officeart/2005/8/layout/chevron2"/>
    <dgm:cxn modelId="{FA6AEEB1-09F8-432A-AC19-556400FA79A7}" type="presParOf" srcId="{B0A3E88E-2EF1-40CE-8F96-392617D4E0EC}" destId="{E2FD63C3-F66D-48BB-8A22-75B01A753A78}" srcOrd="0" destOrd="0" presId="urn:microsoft.com/office/officeart/2005/8/layout/chevron2"/>
    <dgm:cxn modelId="{5FA4AFD0-FE74-4273-989D-EE7846E90F01}" type="presParOf" srcId="{B0A3E88E-2EF1-40CE-8F96-392617D4E0EC}" destId="{F019AF31-A68F-42E8-AF8C-FA52B2E75594}" srcOrd="1" destOrd="0" presId="urn:microsoft.com/office/officeart/2005/8/layout/chevron2"/>
    <dgm:cxn modelId="{41DB0BB6-3413-4632-BC43-8CEB9608ED4F}" type="presParOf" srcId="{8CA8EF96-9247-46D7-902A-39C5EB5AE0F4}" destId="{DE58726D-5AE8-4EFA-8546-C1195D874C48}" srcOrd="1" destOrd="0" presId="urn:microsoft.com/office/officeart/2005/8/layout/chevron2"/>
    <dgm:cxn modelId="{C92C3E6D-4473-41BB-9724-26FCB8B1C3CE}" type="presParOf" srcId="{8CA8EF96-9247-46D7-902A-39C5EB5AE0F4}" destId="{601966A2-AD70-4880-999D-156D386454A8}" srcOrd="2" destOrd="0" presId="urn:microsoft.com/office/officeart/2005/8/layout/chevron2"/>
    <dgm:cxn modelId="{0E262875-1B79-4828-8A0B-14699795460F}" type="presParOf" srcId="{601966A2-AD70-4880-999D-156D386454A8}" destId="{C5428B02-F6C5-49D1-9E4B-9EF640BEDA57}" srcOrd="0" destOrd="0" presId="urn:microsoft.com/office/officeart/2005/8/layout/chevron2"/>
    <dgm:cxn modelId="{9BC4506B-B807-455D-A450-17C7FAFD53B0}" type="presParOf" srcId="{601966A2-AD70-4880-999D-156D386454A8}" destId="{620F142E-C0A2-4CC2-B654-CBDAFF7B4F8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D63C3-F66D-48BB-8A22-75B01A753A78}">
      <dsp:nvSpPr>
        <dsp:cNvPr id="0" name=""/>
        <dsp:cNvSpPr/>
      </dsp:nvSpPr>
      <dsp:spPr>
        <a:xfrm rot="5400000">
          <a:off x="-419109" y="420129"/>
          <a:ext cx="2794060" cy="1955842"/>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panose="020B0A04020102020204"/>
            </a:rPr>
            <a:t>Customer Needs</a:t>
          </a:r>
          <a:endParaRPr lang="en-US" sz="1700" kern="1200"/>
        </a:p>
      </dsp:txBody>
      <dsp:txXfrm rot="-5400000">
        <a:off x="0" y="978941"/>
        <a:ext cx="1955842" cy="838218"/>
      </dsp:txXfrm>
    </dsp:sp>
    <dsp:sp modelId="{F019AF31-A68F-42E8-AF8C-FA52B2E75594}">
      <dsp:nvSpPr>
        <dsp:cNvPr id="0" name=""/>
        <dsp:cNvSpPr/>
      </dsp:nvSpPr>
      <dsp:spPr>
        <a:xfrm rot="5400000">
          <a:off x="3359866" y="-1403004"/>
          <a:ext cx="1816139" cy="46241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rtl="0">
            <a:lnSpc>
              <a:spcPct val="90000"/>
            </a:lnSpc>
            <a:spcBef>
              <a:spcPct val="0"/>
            </a:spcBef>
            <a:spcAft>
              <a:spcPct val="15000"/>
            </a:spcAft>
            <a:buChar char="•"/>
          </a:pPr>
          <a:r>
            <a:rPr lang="en-US" sz="1700" kern="1200">
              <a:latin typeface="Arial Black" panose="020B0A04020102020204"/>
            </a:rPr>
            <a:t>Comply with SAE guidelines</a:t>
          </a:r>
          <a:endParaRPr lang="en-US" sz="1700" kern="1200"/>
        </a:p>
        <a:p>
          <a:pPr marL="171450" lvl="1" indent="-171450" algn="l" defTabSz="755650">
            <a:lnSpc>
              <a:spcPct val="90000"/>
            </a:lnSpc>
            <a:spcBef>
              <a:spcPct val="0"/>
            </a:spcBef>
            <a:spcAft>
              <a:spcPct val="15000"/>
            </a:spcAft>
            <a:buChar char="•"/>
          </a:pPr>
          <a:r>
            <a:rPr lang="en-US" sz="1700" kern="1200">
              <a:latin typeface="Arial Black" panose="020B0A04020102020204"/>
            </a:rPr>
            <a:t>Innovate</a:t>
          </a:r>
        </a:p>
        <a:p>
          <a:pPr marL="171450" lvl="1" indent="-171450" algn="l" defTabSz="755650" rtl="0">
            <a:lnSpc>
              <a:spcPct val="90000"/>
            </a:lnSpc>
            <a:spcBef>
              <a:spcPct val="0"/>
            </a:spcBef>
            <a:spcAft>
              <a:spcPct val="15000"/>
            </a:spcAft>
            <a:buChar char="•"/>
          </a:pPr>
          <a:r>
            <a:rPr lang="en-US" sz="1700" kern="1200">
              <a:latin typeface="Arial Black" panose="020B0A04020102020204"/>
            </a:rPr>
            <a:t>3D Printed </a:t>
          </a:r>
        </a:p>
      </dsp:txBody>
      <dsp:txXfrm rot="-5400000">
        <a:off x="1955843" y="89676"/>
        <a:ext cx="4535530" cy="1638825"/>
      </dsp:txXfrm>
    </dsp:sp>
    <dsp:sp modelId="{C5428B02-F6C5-49D1-9E4B-9EF640BEDA57}">
      <dsp:nvSpPr>
        <dsp:cNvPr id="0" name=""/>
        <dsp:cNvSpPr/>
      </dsp:nvSpPr>
      <dsp:spPr>
        <a:xfrm rot="5400000">
          <a:off x="-419109" y="2933244"/>
          <a:ext cx="2794060" cy="1955842"/>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panose="020B0A04020102020204"/>
            </a:rPr>
            <a:t>Engineering Characteristics</a:t>
          </a:r>
          <a:endParaRPr lang="en-US" sz="1700" kern="1200"/>
        </a:p>
      </dsp:txBody>
      <dsp:txXfrm rot="-5400000">
        <a:off x="0" y="3492056"/>
        <a:ext cx="1955842" cy="838218"/>
      </dsp:txXfrm>
    </dsp:sp>
    <dsp:sp modelId="{620F142E-C0A2-4CC2-B654-CBDAFF7B4F81}">
      <dsp:nvSpPr>
        <dsp:cNvPr id="0" name=""/>
        <dsp:cNvSpPr/>
      </dsp:nvSpPr>
      <dsp:spPr>
        <a:xfrm rot="5400000">
          <a:off x="3359866" y="1109091"/>
          <a:ext cx="1816139" cy="46241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a:latin typeface="Arial Black" panose="020B0A04020102020204"/>
            </a:rPr>
            <a:t>Weight</a:t>
          </a:r>
        </a:p>
        <a:p>
          <a:pPr marL="171450" lvl="1" indent="-171450" algn="l" defTabSz="755650" rtl="0">
            <a:lnSpc>
              <a:spcPct val="90000"/>
            </a:lnSpc>
            <a:spcBef>
              <a:spcPct val="0"/>
            </a:spcBef>
            <a:spcAft>
              <a:spcPct val="15000"/>
            </a:spcAft>
            <a:buChar char="•"/>
          </a:pPr>
          <a:r>
            <a:rPr lang="en-US" sz="1700" b="0" kern="1200">
              <a:latin typeface="Arial Black" panose="020B0A04020102020204"/>
            </a:rPr>
            <a:t>Control Surface Deflection</a:t>
          </a:r>
        </a:p>
        <a:p>
          <a:pPr marL="171450" lvl="1" indent="-171450" algn="l" defTabSz="755650" rtl="0">
            <a:lnSpc>
              <a:spcPct val="90000"/>
            </a:lnSpc>
            <a:spcBef>
              <a:spcPct val="0"/>
            </a:spcBef>
            <a:spcAft>
              <a:spcPct val="15000"/>
            </a:spcAft>
            <a:buChar char="•"/>
          </a:pPr>
          <a:r>
            <a:rPr lang="en-US" sz="1700" b="0" kern="1200">
              <a:latin typeface="Arial Black" panose="020B0A04020102020204"/>
            </a:rPr>
            <a:t>Static Margin</a:t>
          </a:r>
        </a:p>
        <a:p>
          <a:pPr marL="171450" lvl="1" indent="-171450" algn="l" defTabSz="755650" rtl="0">
            <a:lnSpc>
              <a:spcPct val="90000"/>
            </a:lnSpc>
            <a:spcBef>
              <a:spcPct val="0"/>
            </a:spcBef>
            <a:spcAft>
              <a:spcPct val="15000"/>
            </a:spcAft>
            <a:buChar char="•"/>
          </a:pPr>
          <a:r>
            <a:rPr lang="en-US" sz="1700" b="0" kern="1200">
              <a:latin typeface="Arial Black" panose="020B0A04020102020204"/>
            </a:rPr>
            <a:t>Thrust Force</a:t>
          </a:r>
        </a:p>
        <a:p>
          <a:pPr marL="171450" lvl="1" indent="-171450" algn="l" defTabSz="755650" rtl="0">
            <a:lnSpc>
              <a:spcPct val="90000"/>
            </a:lnSpc>
            <a:spcBef>
              <a:spcPct val="0"/>
            </a:spcBef>
            <a:spcAft>
              <a:spcPct val="15000"/>
            </a:spcAft>
            <a:buChar char="•"/>
          </a:pPr>
          <a:r>
            <a:rPr lang="en-US" sz="1700" b="0" kern="1200">
              <a:latin typeface="Arial Black" panose="020B0A04020102020204"/>
            </a:rPr>
            <a:t>Resistance to stress</a:t>
          </a:r>
        </a:p>
      </dsp:txBody>
      <dsp:txXfrm rot="-5400000">
        <a:off x="1955843" y="2601772"/>
        <a:ext cx="4535530" cy="163882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74021F-59AE-46EA-8401-36CD2E67B41C}"/>
              </a:ext>
            </a:extLst>
          </p:cNvPr>
          <p:cNvSpPr>
            <a:spLocks noGrp="1"/>
          </p:cNvSpPr>
          <p:nvPr>
            <p:ph type="hdr" sz="quarter"/>
          </p:nvPr>
        </p:nvSpPr>
        <p:spPr>
          <a:xfrm>
            <a:off x="0" y="0"/>
            <a:ext cx="2071243"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9B48BC-9B0C-42CB-A617-3F3F96AC0F35}"/>
              </a:ext>
            </a:extLst>
          </p:cNvPr>
          <p:cNvSpPr>
            <a:spLocks noGrp="1"/>
          </p:cNvSpPr>
          <p:nvPr>
            <p:ph type="dt" sz="quarter" idx="1"/>
          </p:nvPr>
        </p:nvSpPr>
        <p:spPr>
          <a:xfrm>
            <a:off x="4786755" y="0"/>
            <a:ext cx="2069658" cy="458788"/>
          </a:xfrm>
          <a:prstGeom prst="rect">
            <a:avLst/>
          </a:prstGeom>
        </p:spPr>
        <p:txBody>
          <a:bodyPr vert="horz" lIns="91440" tIns="45720" rIns="91440" bIns="45720" rtlCol="0"/>
          <a:lstStyle>
            <a:lvl1pPr algn="r">
              <a:defRPr sz="1200"/>
            </a:lvl1pPr>
          </a:lstStyle>
          <a:p>
            <a:fld id="{6461E761-E9AD-4430-85C3-D01DBB56AB16}" type="datetimeFigureOut">
              <a:rPr lang="en-US" smtClean="0"/>
              <a:t>12/2/2021</a:t>
            </a:fld>
            <a:endParaRPr lang="en-US"/>
          </a:p>
        </p:txBody>
      </p:sp>
      <p:sp>
        <p:nvSpPr>
          <p:cNvPr id="4" name="Footer Placeholder 3">
            <a:extLst>
              <a:ext uri="{FF2B5EF4-FFF2-40B4-BE49-F238E27FC236}">
                <a16:creationId xmlns:a16="http://schemas.microsoft.com/office/drawing/2014/main" id="{2185E95E-4566-4FFC-8CA6-DBE42CC950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5" name="Slide Number Placeholder 4">
            <a:extLst>
              <a:ext uri="{FF2B5EF4-FFF2-40B4-BE49-F238E27FC236}">
                <a16:creationId xmlns:a16="http://schemas.microsoft.com/office/drawing/2014/main" id="{97C90B42-9504-46B6-9114-7DF13AC25B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smcconomy@eng.famu.fsu.edu</a:t>
            </a:r>
          </a:p>
          <a:p>
            <a:fld id="{E5502715-8AF7-405F-8576-DA4A9D63FBEF}" type="slidenum">
              <a:rPr lang="en-US" smtClean="0"/>
              <a:t>‹#›</a:t>
            </a:fld>
            <a:endParaRPr lang="en-US"/>
          </a:p>
        </p:txBody>
      </p:sp>
      <p:pic>
        <p:nvPicPr>
          <p:cNvPr id="6" name="Picture 5">
            <a:extLst>
              <a:ext uri="{FF2B5EF4-FFF2-40B4-BE49-F238E27FC236}">
                <a16:creationId xmlns:a16="http://schemas.microsoft.com/office/drawing/2014/main" id="{D82EBB33-D848-4F95-A1EB-228BD4442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169" y="296789"/>
            <a:ext cx="2149661" cy="495448"/>
          </a:xfrm>
          <a:prstGeom prst="rect">
            <a:avLst/>
          </a:prstGeom>
        </p:spPr>
      </p:pic>
    </p:spTree>
    <p:extLst>
      <p:ext uri="{BB962C8B-B14F-4D97-AF65-F5344CB8AC3E}">
        <p14:creationId xmlns:p14="http://schemas.microsoft.com/office/powerpoint/2010/main" val="33780036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606861" y="229395"/>
            <a:ext cx="4020952" cy="495448"/>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1626108" y="1074136"/>
            <a:ext cx="5138928" cy="289064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626107" y="4065367"/>
            <a:ext cx="5138923" cy="359612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0"/>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   </a:t>
            </a:r>
            <a:fld id="{EA048D8C-6117-40E4-8E16-004DA18562CA}" type="slidenum">
              <a:rPr lang="en-US" smtClean="0"/>
              <a:pPr/>
              <a:t>‹#›</a:t>
            </a:fld>
            <a:endParaRPr lang="en-US"/>
          </a:p>
        </p:txBody>
      </p:sp>
      <p:pic>
        <p:nvPicPr>
          <p:cNvPr id="8" name="Picture 7">
            <a:extLst>
              <a:ext uri="{FF2B5EF4-FFF2-40B4-BE49-F238E27FC236}">
                <a16:creationId xmlns:a16="http://schemas.microsoft.com/office/drawing/2014/main" id="{9C63E3A2-B100-44FA-B00C-8D1AD09B1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9394"/>
            <a:ext cx="2149661" cy="495448"/>
          </a:xfrm>
          <a:prstGeom prst="rect">
            <a:avLst/>
          </a:prstGeom>
        </p:spPr>
      </p:pic>
      <p:sp>
        <p:nvSpPr>
          <p:cNvPr id="10" name="TextBox 9">
            <a:extLst>
              <a:ext uri="{FF2B5EF4-FFF2-40B4-BE49-F238E27FC236}">
                <a16:creationId xmlns:a16="http://schemas.microsoft.com/office/drawing/2014/main" id="{5F073935-00DB-40B0-81D2-CE38601149DD}"/>
              </a:ext>
            </a:extLst>
          </p:cNvPr>
          <p:cNvSpPr txBox="1"/>
          <p:nvPr/>
        </p:nvSpPr>
        <p:spPr>
          <a:xfrm>
            <a:off x="3884613" y="8614524"/>
            <a:ext cx="1996059" cy="600164"/>
          </a:xfrm>
          <a:prstGeom prst="rect">
            <a:avLst/>
          </a:prstGeom>
          <a:noFill/>
        </p:spPr>
        <p:txBody>
          <a:bodyPr wrap="none" rtlCol="0">
            <a:spAutoFit/>
          </a:bodyPr>
          <a:lstStyle/>
          <a:p>
            <a:r>
              <a:rPr lang="en-US" sz="1100"/>
              <a:t>Shayne McConomy</a:t>
            </a:r>
          </a:p>
          <a:p>
            <a:r>
              <a:rPr lang="en-US" sz="1100"/>
              <a:t>smcconomy@eng.famu.fsu.edu</a:t>
            </a:r>
          </a:p>
          <a:p>
            <a:r>
              <a:rPr lang="en-US" sz="1100"/>
              <a:t>(850) 410-6624</a:t>
            </a:r>
          </a:p>
        </p:txBody>
      </p:sp>
      <p:cxnSp>
        <p:nvCxnSpPr>
          <p:cNvPr id="12" name="Straight Connector 11">
            <a:extLst>
              <a:ext uri="{FF2B5EF4-FFF2-40B4-BE49-F238E27FC236}">
                <a16:creationId xmlns:a16="http://schemas.microsoft.com/office/drawing/2014/main" id="{EED01A8D-3B6F-4E06-9819-79FD0124D10D}"/>
              </a:ext>
            </a:extLst>
          </p:cNvPr>
          <p:cNvCxnSpPr>
            <a:cxnSpLocks/>
          </p:cNvCxnSpPr>
          <p:nvPr/>
        </p:nvCxnSpPr>
        <p:spPr>
          <a:xfrm flipV="1">
            <a:off x="0" y="965852"/>
            <a:ext cx="6856413" cy="221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A66369-0746-45EF-9742-FC2E6F9A8672}"/>
              </a:ext>
            </a:extLst>
          </p:cNvPr>
          <p:cNvCxnSpPr>
            <a:cxnSpLocks/>
          </p:cNvCxnSpPr>
          <p:nvPr/>
        </p:nvCxnSpPr>
        <p:spPr>
          <a:xfrm>
            <a:off x="0" y="7773052"/>
            <a:ext cx="6858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DF93CB-4779-4B45-882C-0062685E3C2B}"/>
              </a:ext>
            </a:extLst>
          </p:cNvPr>
          <p:cNvCxnSpPr>
            <a:cxnSpLocks/>
          </p:cNvCxnSpPr>
          <p:nvPr/>
        </p:nvCxnSpPr>
        <p:spPr>
          <a:xfrm>
            <a:off x="1522349" y="965852"/>
            <a:ext cx="0" cy="68072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exascooppower.com/texas-stories/life-arts/the-building-of-a-bird"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en.wikipedia.org/wiki/Cessna_208_Carava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0C85CE-821C-464B-816A-D7DE0DAD7513}" type="slidenum">
              <a:rPr lang="en-US" smtClean="0"/>
              <a:t>0</a:t>
            </a:fld>
            <a:endParaRPr lang="en-US"/>
          </a:p>
        </p:txBody>
      </p:sp>
    </p:spTree>
    <p:extLst>
      <p:ext uri="{BB962C8B-B14F-4D97-AF65-F5344CB8AC3E}">
        <p14:creationId xmlns:p14="http://schemas.microsoft.com/office/powerpoint/2010/main" val="1115786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dirty="0">
                <a:latin typeface="Calibri"/>
                <a:cs typeface="Calibri"/>
              </a:rPr>
              <a:t>Our team allowed the fuselage group to determine their own targets and metrics for the payload and landing gear, while we focused more on takeoff and controlling the plane. Here we have displayed some of the most important metrics that contribute to the aerodynamic success of the airplane.</a:t>
            </a:r>
          </a:p>
          <a:p>
            <a:endParaRPr lang="en-US" dirty="0">
              <a:latin typeface="Calibri"/>
              <a:cs typeface="Calibri"/>
            </a:endParaRPr>
          </a:p>
          <a:p>
            <a:r>
              <a:rPr lang="en-US" dirty="0">
                <a:latin typeface="Calibri"/>
                <a:cs typeface="Calibri"/>
              </a:rPr>
              <a:t>Our takeoff distance  was predefined by the competition guidelines. Using this metric, we made some initial estimates to calculated a required thrust force for the plane based on a wing with a 6ft^2 planform area. The only reason a minimum planform area is defined as a metric is because our calculations all began with that minimum assumption.</a:t>
            </a:r>
          </a:p>
          <a:p>
            <a:endParaRPr lang="en-US" dirty="0">
              <a:latin typeface="Calibri"/>
              <a:cs typeface="Calibri"/>
            </a:endParaRPr>
          </a:p>
          <a:p>
            <a:r>
              <a:rPr lang="en-US" dirty="0">
                <a:latin typeface="Calibri"/>
                <a:cs typeface="Calibri"/>
              </a:rPr>
              <a:t>For control, the first metric we placed was a minimum control surface deflection. Typically control surfaces lose effectiveness past 20deg, so we design for a larger deflection that can be turned down on the transmitter. In addition, we also require that the motor selected has a minimum rise time of 4 seconds. This will ensure that the pilot has ample throttle control to get out of potentially dangerous situations. Finally, we have set a target for the static margin of the airplane. The static margin is an indicator of the airplanes pitch stability and should be between 5% and 15%</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10</a:t>
            </a:fld>
            <a:endParaRPr lang="en-US"/>
          </a:p>
        </p:txBody>
      </p:sp>
    </p:spTree>
    <p:extLst>
      <p:ext uri="{BB962C8B-B14F-4D97-AF65-F5344CB8AC3E}">
        <p14:creationId xmlns:p14="http://schemas.microsoft.com/office/powerpoint/2010/main" val="3878956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dirty="0">
                <a:latin typeface="Calibri"/>
                <a:cs typeface="Calibri"/>
              </a:rPr>
              <a:t>In order to come up with multiple concept ideas, we started with a morphological chart with our initial design ideas. </a:t>
            </a:r>
            <a:endParaRPr lang="en-US" dirty="0"/>
          </a:p>
          <a:p>
            <a:endParaRPr lang="en-US" dirty="0">
              <a:latin typeface="Calibri"/>
              <a:cs typeface="Calibri"/>
            </a:endParaRPr>
          </a:p>
          <a:p>
            <a:r>
              <a:rPr lang="en-US" dirty="0">
                <a:latin typeface="Calibri"/>
                <a:cs typeface="Calibri"/>
              </a:rPr>
              <a:t>We decided the 3 fuselage concepts from our prototypes, the airfoils from their data and earlier research, the wing placements and their various tradeoffs, the 2 landing gear setups, types of tails and eventually wingtips to help with our innovation requirement</a:t>
            </a:r>
          </a:p>
          <a:p>
            <a:r>
              <a:rPr lang="en-US" dirty="0"/>
              <a:t>http://</a:t>
            </a:r>
            <a:r>
              <a:rPr lang="en-US" dirty="0" err="1"/>
              <a:t>www.zenithair.com</a:t>
            </a:r>
            <a:r>
              <a:rPr lang="en-US" dirty="0"/>
              <a:t>/</a:t>
            </a:r>
            <a:r>
              <a:rPr lang="en-US" dirty="0" err="1"/>
              <a:t>stolch801</a:t>
            </a:r>
            <a:r>
              <a:rPr lang="en-US" dirty="0"/>
              <a:t>/design/design.html</a:t>
            </a:r>
            <a:endParaRPr lang="en-US" dirty="0">
              <a:cs typeface="Arial"/>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11</a:t>
            </a:fld>
            <a:endParaRPr lang="en-US"/>
          </a:p>
        </p:txBody>
      </p:sp>
    </p:spTree>
    <p:extLst>
      <p:ext uri="{BB962C8B-B14F-4D97-AF65-F5344CB8AC3E}">
        <p14:creationId xmlns:p14="http://schemas.microsoft.com/office/powerpoint/2010/main" val="568140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Talking Points: Wing  Placement, Fuselage design, Landing Gear Configuration. They all meet certain criteria of our morphological chart and would be easier to scale down a version than to create an altogether original design. We list them as medium fidelity concepts because scaling down an existing design is not very innovative</a:t>
            </a:r>
            <a:endParaRPr lang="en-US">
              <a:latin typeface="Arial" panose="020B0604020202020204"/>
              <a:cs typeface="Arial"/>
            </a:endParaRPr>
          </a:p>
          <a:p>
            <a:r>
              <a:rPr lang="en-US">
                <a:latin typeface="Calibri"/>
                <a:cs typeface="Calibri"/>
              </a:rPr>
              <a:t> Reference: </a:t>
            </a:r>
            <a:r>
              <a:rPr lang="en-US">
                <a:hlinkClick r:id="rId3"/>
              </a:rPr>
              <a:t>https://www.texascooppower.com/texas-stories/life-arts/the-building-of-a-bird</a:t>
            </a:r>
            <a:endParaRPr lang="en-US">
              <a:cs typeface="Arial"/>
            </a:endParaRPr>
          </a:p>
          <a:p>
            <a:r>
              <a:rPr lang="en-US">
                <a:hlinkClick r:id="rId4"/>
              </a:rPr>
              <a:t>https://en.wikipedia.org/wiki/Cessna_208_Caravan</a:t>
            </a:r>
            <a:endParaRPr lang="en-US">
              <a:cs typeface="Arial"/>
              <a:hlinkClick r:id="rId4"/>
            </a:endParaRPr>
          </a:p>
          <a:p>
            <a:endParaRPr lang="en-US">
              <a:cs typeface="Arial"/>
            </a:endParaRPr>
          </a:p>
          <a:p>
            <a:endParaRPr lang="en-US">
              <a:cs typeface="Arial"/>
            </a:endParaRPr>
          </a:p>
          <a:p>
            <a:endParaRPr lang="en-US">
              <a:cs typeface="Arial"/>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13</a:t>
            </a:fld>
            <a:endParaRPr lang="en-US"/>
          </a:p>
        </p:txBody>
      </p:sp>
    </p:spTree>
    <p:extLst>
      <p:ext uri="{BB962C8B-B14F-4D97-AF65-F5344CB8AC3E}">
        <p14:creationId xmlns:p14="http://schemas.microsoft.com/office/powerpoint/2010/main" val="2691480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Most of our engineering characteristics come from the SAE competition guidelines. 5 of the most important engineering characteristics are listed here.</a:t>
            </a:r>
          </a:p>
          <a:p>
            <a:endParaRPr lang="en-US">
              <a:latin typeface="Calibri"/>
              <a:cs typeface="Calibri"/>
            </a:endParaRPr>
          </a:p>
          <a:p>
            <a:r>
              <a:rPr lang="en-US">
                <a:latin typeface="Calibri"/>
                <a:cs typeface="Calibri"/>
              </a:rPr>
              <a:t>We want to:</a:t>
            </a:r>
          </a:p>
          <a:p>
            <a:endParaRPr lang="en-US">
              <a:latin typeface="Calibri"/>
              <a:cs typeface="Calibri"/>
            </a:endParaRPr>
          </a:p>
          <a:p>
            <a:r>
              <a:rPr lang="en-US">
                <a:latin typeface="Calibri"/>
                <a:cs typeface="Calibri"/>
              </a:rPr>
              <a:t>-Decrease Weight</a:t>
            </a:r>
          </a:p>
          <a:p>
            <a:r>
              <a:rPr lang="en-US">
                <a:latin typeface="Calibri"/>
                <a:cs typeface="Calibri"/>
              </a:rPr>
              <a:t>-Constrain control surface deflection</a:t>
            </a:r>
          </a:p>
          <a:p>
            <a:r>
              <a:rPr lang="en-US">
                <a:latin typeface="Calibri"/>
                <a:cs typeface="Calibri"/>
              </a:rPr>
              <a:t>-Constrain static margin</a:t>
            </a:r>
          </a:p>
          <a:p>
            <a:r>
              <a:rPr lang="en-US">
                <a:latin typeface="Calibri"/>
                <a:cs typeface="Calibri"/>
              </a:rPr>
              <a:t>-Increase Thrust force</a:t>
            </a:r>
          </a:p>
          <a:p>
            <a:r>
              <a:rPr lang="en-US">
                <a:latin typeface="Calibri"/>
                <a:cs typeface="Calibri"/>
              </a:rPr>
              <a:t>-Increase resistance to stress (make sure the plane doesn’t break under loading)</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14</a:t>
            </a:fld>
            <a:endParaRPr lang="en-US"/>
          </a:p>
        </p:txBody>
      </p:sp>
    </p:spTree>
    <p:extLst>
      <p:ext uri="{BB962C8B-B14F-4D97-AF65-F5344CB8AC3E}">
        <p14:creationId xmlns:p14="http://schemas.microsoft.com/office/powerpoint/2010/main" val="2889532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After going through multiple iterations of the concept selection process, we narrowed it down to two candidates. In the end, the Cirrus SR-22 won by a small margin against the Vans RV-14. Both concepts are extremely similar, which makes sense why they are so close in selection values.</a:t>
            </a:r>
          </a:p>
          <a:p>
            <a:endParaRPr lang="en-US">
              <a:latin typeface="Calibri"/>
              <a:cs typeface="Calibri"/>
            </a:endParaRPr>
          </a:p>
          <a:p>
            <a:r>
              <a:rPr lang="en-US">
                <a:latin typeface="Calibri"/>
                <a:cs typeface="Calibri"/>
              </a:rPr>
              <a:t>One thing to note is that concept selection for an entire airplane is not a trivial task. Almost every decision affects the aerodynamics of the plane and there are thousands of decisions that could be made. Our team used this concept selection process to decide on a final layout of the plane rather than specific details. In addition, nothing scales perfectly, so it’s very likely that our final design differs as we iterate and reanalyze.</a:t>
            </a:r>
          </a:p>
          <a:p>
            <a:endParaRPr lang="en-US">
              <a:latin typeface="Calibri"/>
              <a:cs typeface="Calibri"/>
            </a:endParaRPr>
          </a:p>
          <a:p>
            <a:r>
              <a:rPr lang="en-US">
                <a:latin typeface="Calibri"/>
                <a:cs typeface="Calibri"/>
              </a:rPr>
              <a:t>If we were to do this project again, we may consider doing a concept selection process for each aspect of the plane, rather than the entire design.</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15</a:t>
            </a:fld>
            <a:endParaRPr lang="en-US"/>
          </a:p>
        </p:txBody>
      </p:sp>
    </p:spTree>
    <p:extLst>
      <p:ext uri="{BB962C8B-B14F-4D97-AF65-F5344CB8AC3E}">
        <p14:creationId xmlns:p14="http://schemas.microsoft.com/office/powerpoint/2010/main" val="2870589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Although our concept selection process deemed the SR-22 best for our project, this design lacked in the major aspect of innovation. For the "Final" concept our team will be moving forward with, we decided to use the general layout of the SR-22 design with a new, more innovative fuselage that is better suited for our application.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16</a:t>
            </a:fld>
            <a:endParaRPr lang="en-US"/>
          </a:p>
        </p:txBody>
      </p:sp>
    </p:spTree>
    <p:extLst>
      <p:ext uri="{BB962C8B-B14F-4D97-AF65-F5344CB8AC3E}">
        <p14:creationId xmlns:p14="http://schemas.microsoft.com/office/powerpoint/2010/main" val="2027871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dirty="0"/>
              <a:t>The next step for our team is to finish the detailed design of our wing </a:t>
            </a:r>
          </a:p>
          <a:p>
            <a:pPr marL="171450" indent="-171450">
              <a:buFontTx/>
              <a:buChar char="-"/>
            </a:pPr>
            <a:r>
              <a:rPr lang="en-US" dirty="0"/>
              <a:t>Control linkages</a:t>
            </a:r>
          </a:p>
          <a:p>
            <a:pPr marL="171450" indent="-171450">
              <a:buFontTx/>
              <a:buChar char="-"/>
            </a:pPr>
            <a:r>
              <a:rPr lang="en-US" dirty="0"/>
              <a:t>Servo placement</a:t>
            </a:r>
          </a:p>
          <a:p>
            <a:pPr marL="171450" indent="-171450">
              <a:buFontTx/>
              <a:buChar char="-"/>
            </a:pPr>
            <a:r>
              <a:rPr lang="en-US" dirty="0"/>
              <a:t>Spar placement</a:t>
            </a:r>
          </a:p>
          <a:p>
            <a:pPr marL="171450" indent="-171450">
              <a:buFontTx/>
              <a:buChar char="-"/>
            </a:pPr>
            <a:endParaRPr lang="en-US" dirty="0"/>
          </a:p>
          <a:p>
            <a:pPr marL="171450" indent="-171450">
              <a:buFontTx/>
              <a:buChar char="-"/>
            </a:pPr>
            <a:r>
              <a:rPr lang="en-US" dirty="0"/>
              <a:t>Many of our design decisions have been based on aerodynamic calculations, once we finish our detailed design, we will be performing a final aerodynamic validation of the plane.</a:t>
            </a:r>
          </a:p>
          <a:p>
            <a:pPr marL="171450" indent="-171450">
              <a:buFontTx/>
              <a:buChar char="-"/>
            </a:pPr>
            <a:endParaRPr lang="en-US" dirty="0"/>
          </a:p>
          <a:p>
            <a:pPr marL="171450" indent="-171450">
              <a:buFontTx/>
              <a:buChar char="-"/>
            </a:pPr>
            <a:r>
              <a:rPr lang="en-US" dirty="0"/>
              <a:t>Next, we will be slicing the models into chunks that can be 3D printed and attached together</a:t>
            </a:r>
          </a:p>
          <a:p>
            <a:pPr marL="171450" indent="-171450">
              <a:buFontTx/>
              <a:buChar char="-"/>
            </a:pPr>
            <a:endParaRPr lang="en-US" dirty="0"/>
          </a:p>
          <a:p>
            <a:pPr marL="171450" indent="-171450">
              <a:buFontTx/>
              <a:buChar char="-"/>
            </a:pPr>
            <a:r>
              <a:rPr lang="en-US" dirty="0"/>
              <a:t>The last step before we begin printing is to do a structural analysis to ensure that the wings will not sag or fold under load</a:t>
            </a:r>
          </a:p>
          <a:p>
            <a:pPr marL="171450" indent="-171450">
              <a:buFontTx/>
              <a:buChar char="-"/>
            </a:pPr>
            <a:endParaRPr lang="en-US" dirty="0"/>
          </a:p>
          <a:p>
            <a:pPr marL="171450" indent="-171450">
              <a:buFontTx/>
              <a:buChar char="-"/>
            </a:pPr>
            <a:r>
              <a:rPr lang="en-US" dirty="0"/>
              <a:t>And finally, starting next semester, we will begin the manufacturing and testing process.</a:t>
            </a:r>
          </a:p>
          <a:p>
            <a:pPr marL="171450" indent="-171450">
              <a:buFontTx/>
              <a:buChar char="-"/>
            </a:pPr>
            <a:endParaRPr lang="en-US" dirty="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17</a:t>
            </a:fld>
            <a:endParaRPr lang="en-US"/>
          </a:p>
        </p:txBody>
      </p:sp>
    </p:spTree>
    <p:extLst>
      <p:ext uri="{BB962C8B-B14F-4D97-AF65-F5344CB8AC3E}">
        <p14:creationId xmlns:p14="http://schemas.microsoft.com/office/powerpoint/2010/main" val="2516164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19</a:t>
            </a:fld>
            <a:endParaRPr lang="en-US"/>
          </a:p>
        </p:txBody>
      </p:sp>
    </p:spTree>
    <p:extLst>
      <p:ext uri="{BB962C8B-B14F-4D97-AF65-F5344CB8AC3E}">
        <p14:creationId xmlns:p14="http://schemas.microsoft.com/office/powerpoint/2010/main" val="1143804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35</a:t>
            </a:fld>
            <a:endParaRPr lang="en-US"/>
          </a:p>
        </p:txBody>
      </p:sp>
    </p:spTree>
    <p:extLst>
      <p:ext uri="{BB962C8B-B14F-4D97-AF65-F5344CB8AC3E}">
        <p14:creationId xmlns:p14="http://schemas.microsoft.com/office/powerpoint/2010/main" val="2991870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err="1"/>
              <a:t>Theses</a:t>
            </a:r>
            <a:r>
              <a:rPr lang="en-US"/>
              <a:t> are the official color palettes of the college of engineering.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38</a:t>
            </a:fld>
            <a:endParaRPr lang="en-US"/>
          </a:p>
        </p:txBody>
      </p:sp>
    </p:spTree>
    <p:extLst>
      <p:ext uri="{BB962C8B-B14F-4D97-AF65-F5344CB8AC3E}">
        <p14:creationId xmlns:p14="http://schemas.microsoft.com/office/powerpoint/2010/main" val="1212849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0C85CE-821C-464B-816A-D7DE0DAD7513}" type="slidenum">
              <a:rPr lang="en-US" smtClean="0"/>
              <a:t>1</a:t>
            </a:fld>
            <a:endParaRPr lang="en-US"/>
          </a:p>
        </p:txBody>
      </p:sp>
    </p:spTree>
    <p:extLst>
      <p:ext uri="{BB962C8B-B14F-4D97-AF65-F5344CB8AC3E}">
        <p14:creationId xmlns:p14="http://schemas.microsoft.com/office/powerpoint/2010/main" val="286896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These are the college colors as prioritized within this PowerPoint Template</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39</a:t>
            </a:fld>
            <a:endParaRPr lang="en-US"/>
          </a:p>
        </p:txBody>
      </p:sp>
    </p:spTree>
    <p:extLst>
      <p:ext uri="{BB962C8B-B14F-4D97-AF65-F5344CB8AC3E}">
        <p14:creationId xmlns:p14="http://schemas.microsoft.com/office/powerpoint/2010/main" val="3421457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These are the college colors as prioritized within this PowerPoint Template</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43</a:t>
            </a:fld>
            <a:endParaRPr lang="en-US"/>
          </a:p>
        </p:txBody>
      </p:sp>
    </p:spTree>
    <p:extLst>
      <p:ext uri="{BB962C8B-B14F-4D97-AF65-F5344CB8AC3E}">
        <p14:creationId xmlns:p14="http://schemas.microsoft.com/office/powerpoint/2010/main" val="2527690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This slide has the rule of third layout tool. The rule thirds layout helps with the sizing of elements.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44</a:t>
            </a:fld>
            <a:endParaRPr lang="en-US"/>
          </a:p>
        </p:txBody>
      </p:sp>
    </p:spTree>
    <p:extLst>
      <p:ext uri="{BB962C8B-B14F-4D97-AF65-F5344CB8AC3E}">
        <p14:creationId xmlns:p14="http://schemas.microsoft.com/office/powerpoint/2010/main" val="1463213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This slide has the rule of third layout tool. The rule thirds layout helps with the sizing of elements.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45</a:t>
            </a:fld>
            <a:endParaRPr lang="en-US"/>
          </a:p>
        </p:txBody>
      </p:sp>
    </p:spTree>
    <p:extLst>
      <p:ext uri="{BB962C8B-B14F-4D97-AF65-F5344CB8AC3E}">
        <p14:creationId xmlns:p14="http://schemas.microsoft.com/office/powerpoint/2010/main" val="2095839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dirty="0"/>
              <a:t>FSGC –  Volunteer organization that assists with aerospace research funding in the state of Florida </a:t>
            </a:r>
          </a:p>
          <a:p>
            <a:r>
              <a:rPr lang="en-US" dirty="0"/>
              <a:t>Dr. Ali – Professor here at the FAMU-FSU COE with a primary focus in thermal fluids. He will be assisting us with the engineering analysis of our designs</a:t>
            </a:r>
          </a:p>
          <a:p>
            <a:r>
              <a:rPr lang="en-US" dirty="0"/>
              <a:t>Seminole RC – a local RC club that is providing our group with materials and practical knowledge of RC planes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a:t>
            </a:fld>
            <a:endParaRPr lang="en-US"/>
          </a:p>
        </p:txBody>
      </p:sp>
    </p:spTree>
    <p:extLst>
      <p:ext uri="{BB962C8B-B14F-4D97-AF65-F5344CB8AC3E}">
        <p14:creationId xmlns:p14="http://schemas.microsoft.com/office/powerpoint/2010/main" val="4191355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a:t>
            </a:fld>
            <a:endParaRPr lang="en-US"/>
          </a:p>
        </p:txBody>
      </p:sp>
    </p:spTree>
    <p:extLst>
      <p:ext uri="{BB962C8B-B14F-4D97-AF65-F5344CB8AC3E}">
        <p14:creationId xmlns:p14="http://schemas.microsoft.com/office/powerpoint/2010/main" val="3166437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This is the mission profile as interpreted from the SAE guidelines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a:t>
            </a:fld>
            <a:endParaRPr lang="en-US"/>
          </a:p>
        </p:txBody>
      </p:sp>
    </p:spTree>
    <p:extLst>
      <p:ext uri="{BB962C8B-B14F-4D97-AF65-F5344CB8AC3E}">
        <p14:creationId xmlns:p14="http://schemas.microsoft.com/office/powerpoint/2010/main" val="1006514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dirty="0"/>
              <a:t>The first key goal that our team defined is to adhere to the </a:t>
            </a:r>
            <a:r>
              <a:rPr lang="en-US" dirty="0" err="1"/>
              <a:t>SAE</a:t>
            </a:r>
            <a:r>
              <a:rPr lang="en-US" dirty="0"/>
              <a:t> competition guidelines. These guidelines dictate the mission profile, material selection, and general design requirements.</a:t>
            </a:r>
          </a:p>
          <a:p>
            <a:endParaRPr lang="en-US" dirty="0"/>
          </a:p>
          <a:p>
            <a:r>
              <a:rPr lang="en-US" dirty="0"/>
              <a:t>Our group will be specifically focusing on the aerodynamics of the airplane, so our next goal is to design the wing and tail section.</a:t>
            </a:r>
          </a:p>
          <a:p>
            <a:endParaRPr lang="en-US" dirty="0"/>
          </a:p>
          <a:p>
            <a:r>
              <a:rPr lang="en-US" dirty="0"/>
              <a:t>Next, we will need to perform an aerodynamic analysis of the plane.</a:t>
            </a:r>
          </a:p>
          <a:p>
            <a:endParaRPr lang="en-US" dirty="0"/>
          </a:p>
          <a:p>
            <a:r>
              <a:rPr lang="en-US" dirty="0"/>
              <a:t>Finally, we will need to manufacture and test our wing/tail sections.</a:t>
            </a:r>
          </a:p>
          <a:p>
            <a:endParaRPr lang="en-US" dirty="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6</a:t>
            </a:fld>
            <a:endParaRPr lang="en-US"/>
          </a:p>
        </p:txBody>
      </p:sp>
    </p:spTree>
    <p:extLst>
      <p:ext uri="{BB962C8B-B14F-4D97-AF65-F5344CB8AC3E}">
        <p14:creationId xmlns:p14="http://schemas.microsoft.com/office/powerpoint/2010/main" val="4282049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dirty="0"/>
              <a:t>Our primary customer for this project is our Senior Design Professor, Dr. McConomy. He gave us 3 primary needs:</a:t>
            </a:r>
          </a:p>
          <a:p>
            <a:endParaRPr lang="en-US" dirty="0"/>
          </a:p>
          <a:p>
            <a:r>
              <a:rPr lang="en-US" dirty="0"/>
              <a:t>-of course we need to comply with </a:t>
            </a:r>
            <a:r>
              <a:rPr lang="en-US" dirty="0" err="1"/>
              <a:t>SAE</a:t>
            </a:r>
            <a:r>
              <a:rPr lang="en-US" dirty="0"/>
              <a:t> competition guidelines</a:t>
            </a:r>
          </a:p>
          <a:p>
            <a:endParaRPr lang="en-US" dirty="0"/>
          </a:p>
          <a:p>
            <a:r>
              <a:rPr lang="en-US" dirty="0"/>
              <a:t>-We need to be innovative in some way or another. Incorporating new ideas wherever possible</a:t>
            </a:r>
          </a:p>
          <a:p>
            <a:endParaRPr lang="en-US" dirty="0"/>
          </a:p>
          <a:p>
            <a:r>
              <a:rPr lang="en-US" dirty="0"/>
              <a:t>-Finally, Dr. McConomy has specified that our plane must be 3D printed. This means that the majority of structural components must be 3D printed</a:t>
            </a:r>
            <a:r>
              <a:rPr lang="en-US"/>
              <a:t>. </a:t>
            </a:r>
            <a:endParaRPr lang="en-US" dirty="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7</a:t>
            </a:fld>
            <a:endParaRPr lang="en-US"/>
          </a:p>
        </p:txBody>
      </p:sp>
    </p:spTree>
    <p:extLst>
      <p:ext uri="{BB962C8B-B14F-4D97-AF65-F5344CB8AC3E}">
        <p14:creationId xmlns:p14="http://schemas.microsoft.com/office/powerpoint/2010/main" val="2952212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dirty="0"/>
              <a:t>Typically, full scale aircraft almost always feature all 5 of these controls.</a:t>
            </a:r>
          </a:p>
          <a:p>
            <a:endParaRPr lang="en-US" dirty="0"/>
          </a:p>
          <a:p>
            <a:r>
              <a:rPr lang="en-US" dirty="0"/>
              <a:t>RC aircraft generally have at least the first 4, HOWEVER, some configurations can get away with only 3.</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8</a:t>
            </a:fld>
            <a:endParaRPr lang="en-US"/>
          </a:p>
        </p:txBody>
      </p:sp>
    </p:spTree>
    <p:extLst>
      <p:ext uri="{BB962C8B-B14F-4D97-AF65-F5344CB8AC3E}">
        <p14:creationId xmlns:p14="http://schemas.microsoft.com/office/powerpoint/2010/main" val="923821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Our aircraft will have 4 primary functions: </a:t>
            </a:r>
          </a:p>
          <a:p>
            <a:r>
              <a:rPr lang="en-US">
                <a:latin typeface="Calibri"/>
                <a:cs typeface="Calibri"/>
              </a:rPr>
              <a:t>First it will need to take off</a:t>
            </a:r>
          </a:p>
          <a:p>
            <a:r>
              <a:rPr lang="en-US">
                <a:latin typeface="Calibri"/>
                <a:cs typeface="Calibri"/>
              </a:rPr>
              <a:t>It will need to be able to carry a payload </a:t>
            </a:r>
          </a:p>
          <a:p>
            <a:r>
              <a:rPr lang="en-US">
                <a:latin typeface="Calibri"/>
                <a:cs typeface="Calibri"/>
              </a:rPr>
              <a:t>The pilot will need to be able to control the plane to follow the mission profile</a:t>
            </a:r>
          </a:p>
          <a:p>
            <a:r>
              <a:rPr lang="en-US">
                <a:latin typeface="Calibri"/>
                <a:cs typeface="Calibri"/>
              </a:rPr>
              <a:t>Finally, the airplane needs to land safely on the runway</a:t>
            </a:r>
          </a:p>
          <a:p>
            <a:endParaRPr lang="en-US">
              <a:latin typeface="Calibri"/>
              <a:cs typeface="Calibri"/>
            </a:endParaRPr>
          </a:p>
          <a:p>
            <a:r>
              <a:rPr lang="en-US">
                <a:latin typeface="Calibri"/>
                <a:cs typeface="Calibri"/>
              </a:rPr>
              <a:t>Although our team is primarily focused on the aerodynamics, there are very few factors that do not affect the aerodynamics of the plane, so we need to consider the major functions of the fuselage as well.</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9</a:t>
            </a:fld>
            <a:endParaRPr lang="en-US"/>
          </a:p>
        </p:txBody>
      </p:sp>
    </p:spTree>
    <p:extLst>
      <p:ext uri="{BB962C8B-B14F-4D97-AF65-F5344CB8AC3E}">
        <p14:creationId xmlns:p14="http://schemas.microsoft.com/office/powerpoint/2010/main" val="1494442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63637"/>
            <a:ext cx="10515599"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58140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4" name="Slide Number Placeholder 3">
            <a:extLst>
              <a:ext uri="{FF2B5EF4-FFF2-40B4-BE49-F238E27FC236}">
                <a16:creationId xmlns:a16="http://schemas.microsoft.com/office/drawing/2014/main" id="{FC96BF63-DF03-4231-9E82-1EABBCBC292F}"/>
              </a:ext>
            </a:extLst>
          </p:cNvPr>
          <p:cNvSpPr>
            <a:spLocks noGrp="1"/>
          </p:cNvSpPr>
          <p:nvPr>
            <p:ph type="sldNum" sz="quarter" idx="10"/>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53715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121101"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121101"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242099" y="1759302"/>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9242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382810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6535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3834465"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6538282" y="1759302"/>
            <a:ext cx="1828800" cy="2743200"/>
          </a:xfrm>
        </p:spPr>
        <p:txBody>
          <a:bodyPr>
            <a:normAutofit/>
          </a:bodyPr>
          <a:lstStyle>
            <a:lvl1pPr>
              <a:defRPr sz="2000"/>
            </a:lvl1pPr>
          </a:lstStyle>
          <a:p>
            <a:r>
              <a:rPr lang="en-US"/>
              <a:t>Add Professional Headshot</a:t>
            </a:r>
          </a:p>
        </p:txBody>
      </p:sp>
      <p:sp>
        <p:nvSpPr>
          <p:cNvPr id="20" name="Content Placeholder 2">
            <a:extLst>
              <a:ext uri="{FF2B5EF4-FFF2-40B4-BE49-F238E27FC236}">
                <a16:creationId xmlns:a16="http://schemas.microsoft.com/office/drawing/2014/main" id="{F74CEC77-0C62-4F6D-A396-4A5D80048109}"/>
              </a:ext>
            </a:extLst>
          </p:cNvPr>
          <p:cNvSpPr>
            <a:spLocks noGrp="1"/>
          </p:cNvSpPr>
          <p:nvPr>
            <p:ph sz="quarter" idx="20"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54354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747492" y="1762010"/>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746101"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615708" y="1750546"/>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7398654"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964546"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5181600"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964546" y="1750546"/>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5181600" y="1750546"/>
            <a:ext cx="1828800" cy="2743200"/>
          </a:xfrm>
        </p:spPr>
        <p:txBody>
          <a:bodyPr>
            <a:normAutofit/>
          </a:bodyPr>
          <a:lstStyle>
            <a:lvl1pPr>
              <a:defRPr sz="2000"/>
            </a:lvl1pPr>
          </a:lstStyle>
          <a:p>
            <a:r>
              <a:rPr lang="en-US"/>
              <a:t>Add Professional Headshot</a:t>
            </a:r>
          </a:p>
        </p:txBody>
      </p:sp>
      <p:sp>
        <p:nvSpPr>
          <p:cNvPr id="38" name="Picture Placeholder 10">
            <a:extLst>
              <a:ext uri="{FF2B5EF4-FFF2-40B4-BE49-F238E27FC236}">
                <a16:creationId xmlns:a16="http://schemas.microsoft.com/office/drawing/2014/main" id="{73C059D6-E741-42CC-A542-9D4932C58371}"/>
              </a:ext>
            </a:extLst>
          </p:cNvPr>
          <p:cNvSpPr>
            <a:spLocks noGrp="1" noChangeAspect="1"/>
          </p:cNvSpPr>
          <p:nvPr userDrawn="1">
            <p:ph type="pic" sz="quarter" idx="20" hasCustomPrompt="1"/>
          </p:nvPr>
        </p:nvSpPr>
        <p:spPr>
          <a:xfrm>
            <a:off x="7398654" y="1750546"/>
            <a:ext cx="1828800" cy="2743200"/>
          </a:xfrm>
        </p:spPr>
        <p:txBody>
          <a:bodyPr>
            <a:normAutofit/>
          </a:bodyPr>
          <a:lstStyle>
            <a:lvl1pPr>
              <a:defRPr sz="2000"/>
            </a:lvl1pPr>
          </a:lstStyle>
          <a:p>
            <a:r>
              <a:rPr lang="en-US"/>
              <a:t>Add Professional Headshot</a:t>
            </a:r>
          </a:p>
        </p:txBody>
      </p:sp>
      <p:sp>
        <p:nvSpPr>
          <p:cNvPr id="39" name="Text Placeholder 12">
            <a:extLst>
              <a:ext uri="{FF2B5EF4-FFF2-40B4-BE49-F238E27FC236}">
                <a16:creationId xmlns:a16="http://schemas.microsoft.com/office/drawing/2014/main" id="{FB58AD78-5A57-4ACC-B158-43905D1ACAE2}"/>
              </a:ext>
            </a:extLst>
          </p:cNvPr>
          <p:cNvSpPr>
            <a:spLocks noGrp="1"/>
          </p:cNvSpPr>
          <p:nvPr userDrawn="1">
            <p:ph type="body" sz="quarter" idx="21" hasCustomPrompt="1"/>
          </p:nvPr>
        </p:nvSpPr>
        <p:spPr>
          <a:xfrm>
            <a:off x="9615708"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20" name="Content Placeholder 2">
            <a:extLst>
              <a:ext uri="{FF2B5EF4-FFF2-40B4-BE49-F238E27FC236}">
                <a16:creationId xmlns:a16="http://schemas.microsoft.com/office/drawing/2014/main" id="{B2588152-7BB5-459D-8228-3BC9EC6E68E1}"/>
              </a:ext>
            </a:extLst>
          </p:cNvPr>
          <p:cNvSpPr>
            <a:spLocks noGrp="1"/>
          </p:cNvSpPr>
          <p:nvPr>
            <p:ph sz="quarter" idx="2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066007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572317" y="2394820"/>
            <a:ext cx="1662545" cy="2493818"/>
          </a:xfrm>
        </p:spPr>
        <p:txBody>
          <a:bodyPr>
            <a:normAutofit/>
          </a:bodyPr>
          <a:lstStyle>
            <a:lvl1pPr>
              <a:defRPr sz="16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489189"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379981" y="4055661"/>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4270773"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447823" y="1499197"/>
            <a:ext cx="1662545" cy="2493818"/>
          </a:xfrm>
        </p:spPr>
        <p:txBody>
          <a:bodyPr>
            <a:normAutofit/>
          </a:bodyPr>
          <a:lstStyle>
            <a:lvl1pPr>
              <a:defRPr sz="16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4323329" y="2394820"/>
            <a:ext cx="1662545" cy="2493818"/>
          </a:xfrm>
        </p:spPr>
        <p:txBody>
          <a:bodyPr>
            <a:normAutofit/>
          </a:bodyPr>
          <a:lstStyle>
            <a:lvl1pPr>
              <a:defRPr sz="1600"/>
            </a:lvl1pPr>
          </a:lstStyle>
          <a:p>
            <a:r>
              <a:rPr lang="en-US"/>
              <a:t>Add Professional Headshot</a:t>
            </a:r>
          </a:p>
        </p:txBody>
      </p:sp>
      <p:sp>
        <p:nvSpPr>
          <p:cNvPr id="38" name="Text Placeholder 12">
            <a:extLst>
              <a:ext uri="{FF2B5EF4-FFF2-40B4-BE49-F238E27FC236}">
                <a16:creationId xmlns:a16="http://schemas.microsoft.com/office/drawing/2014/main" id="{DC3070B3-33CC-4752-82C0-2E02BD5497EA}"/>
              </a:ext>
            </a:extLst>
          </p:cNvPr>
          <p:cNvSpPr>
            <a:spLocks noGrp="1"/>
          </p:cNvSpPr>
          <p:nvPr userDrawn="1">
            <p:ph type="body" sz="quarter" idx="20" hasCustomPrompt="1"/>
          </p:nvPr>
        </p:nvSpPr>
        <p:spPr>
          <a:xfrm>
            <a:off x="6161565" y="4055661"/>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39" name="Picture Placeholder 10">
            <a:extLst>
              <a:ext uri="{FF2B5EF4-FFF2-40B4-BE49-F238E27FC236}">
                <a16:creationId xmlns:a16="http://schemas.microsoft.com/office/drawing/2014/main" id="{9F81B4CE-BFE9-47AB-930C-7091A76655A0}"/>
              </a:ext>
            </a:extLst>
          </p:cNvPr>
          <p:cNvSpPr>
            <a:spLocks noGrp="1" noChangeAspect="1"/>
          </p:cNvSpPr>
          <p:nvPr userDrawn="1">
            <p:ph type="pic" sz="quarter" idx="21" hasCustomPrompt="1"/>
          </p:nvPr>
        </p:nvSpPr>
        <p:spPr>
          <a:xfrm>
            <a:off x="6198835" y="1499197"/>
            <a:ext cx="1662545" cy="2493818"/>
          </a:xfrm>
        </p:spPr>
        <p:txBody>
          <a:bodyPr>
            <a:normAutofit/>
          </a:bodyPr>
          <a:lstStyle>
            <a:lvl1pPr>
              <a:defRPr sz="1600"/>
            </a:lvl1pPr>
          </a:lstStyle>
          <a:p>
            <a:r>
              <a:rPr lang="en-US"/>
              <a:t>Add Professional Headshot</a:t>
            </a:r>
          </a:p>
        </p:txBody>
      </p:sp>
      <p:sp>
        <p:nvSpPr>
          <p:cNvPr id="40" name="Text Placeholder 12">
            <a:extLst>
              <a:ext uri="{FF2B5EF4-FFF2-40B4-BE49-F238E27FC236}">
                <a16:creationId xmlns:a16="http://schemas.microsoft.com/office/drawing/2014/main" id="{BEC63AC5-EDAA-4A6D-BC88-25D0E7E60CF9}"/>
              </a:ext>
            </a:extLst>
          </p:cNvPr>
          <p:cNvSpPr>
            <a:spLocks noGrp="1"/>
          </p:cNvSpPr>
          <p:nvPr userDrawn="1">
            <p:ph type="body" sz="quarter" idx="22" hasCustomPrompt="1"/>
          </p:nvPr>
        </p:nvSpPr>
        <p:spPr>
          <a:xfrm>
            <a:off x="7975925"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41" name="Picture Placeholder 10">
            <a:extLst>
              <a:ext uri="{FF2B5EF4-FFF2-40B4-BE49-F238E27FC236}">
                <a16:creationId xmlns:a16="http://schemas.microsoft.com/office/drawing/2014/main" id="{4E45F98E-5CDD-4102-81A4-37DA2C61AD48}"/>
              </a:ext>
            </a:extLst>
          </p:cNvPr>
          <p:cNvSpPr>
            <a:spLocks noGrp="1" noChangeAspect="1"/>
          </p:cNvSpPr>
          <p:nvPr userDrawn="1">
            <p:ph type="pic" sz="quarter" idx="23" hasCustomPrompt="1"/>
          </p:nvPr>
        </p:nvSpPr>
        <p:spPr>
          <a:xfrm>
            <a:off x="8074341" y="2394820"/>
            <a:ext cx="1662545" cy="2493818"/>
          </a:xfrm>
        </p:spPr>
        <p:txBody>
          <a:bodyPr>
            <a:normAutofit/>
          </a:bodyPr>
          <a:lstStyle>
            <a:lvl1pPr>
              <a:defRPr sz="1600"/>
            </a:lvl1pPr>
          </a:lstStyle>
          <a:p>
            <a:r>
              <a:rPr lang="en-US"/>
              <a:t>Add Professional Headshot</a:t>
            </a:r>
          </a:p>
        </p:txBody>
      </p:sp>
      <p:sp>
        <p:nvSpPr>
          <p:cNvPr id="42" name="Text Placeholder 12">
            <a:extLst>
              <a:ext uri="{FF2B5EF4-FFF2-40B4-BE49-F238E27FC236}">
                <a16:creationId xmlns:a16="http://schemas.microsoft.com/office/drawing/2014/main" id="{9559D387-FF5A-4217-8098-5CB112B20F27}"/>
              </a:ext>
            </a:extLst>
          </p:cNvPr>
          <p:cNvSpPr>
            <a:spLocks noGrp="1"/>
          </p:cNvSpPr>
          <p:nvPr userDrawn="1">
            <p:ph type="body" sz="quarter" idx="24" hasCustomPrompt="1"/>
          </p:nvPr>
        </p:nvSpPr>
        <p:spPr>
          <a:xfrm>
            <a:off x="9866718"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43" name="Picture Placeholder 10">
            <a:extLst>
              <a:ext uri="{FF2B5EF4-FFF2-40B4-BE49-F238E27FC236}">
                <a16:creationId xmlns:a16="http://schemas.microsoft.com/office/drawing/2014/main" id="{24A5C05A-141A-4C9C-BA3B-5138D955AE14}"/>
              </a:ext>
            </a:extLst>
          </p:cNvPr>
          <p:cNvSpPr>
            <a:spLocks noGrp="1" noChangeAspect="1"/>
          </p:cNvSpPr>
          <p:nvPr userDrawn="1">
            <p:ph type="pic" sz="quarter" idx="25" hasCustomPrompt="1"/>
          </p:nvPr>
        </p:nvSpPr>
        <p:spPr>
          <a:xfrm>
            <a:off x="9949846" y="1501461"/>
            <a:ext cx="1662545" cy="2493818"/>
          </a:xfrm>
        </p:spPr>
        <p:txBody>
          <a:bodyPr>
            <a:normAutofit/>
          </a:bodyPr>
          <a:lstStyle>
            <a:lvl1pPr>
              <a:defRPr sz="1600"/>
            </a:lvl1pPr>
          </a:lstStyle>
          <a:p>
            <a:r>
              <a:rPr lang="en-US"/>
              <a:t>Add Professional Headshot</a:t>
            </a:r>
          </a:p>
        </p:txBody>
      </p:sp>
      <p:sp>
        <p:nvSpPr>
          <p:cNvPr id="20" name="Content Placeholder 2">
            <a:extLst>
              <a:ext uri="{FF2B5EF4-FFF2-40B4-BE49-F238E27FC236}">
                <a16:creationId xmlns:a16="http://schemas.microsoft.com/office/drawing/2014/main" id="{B981A4E4-D084-4164-9863-29B6CE3DA302}"/>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13764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F9F2EA9E-B81C-40AB-9E92-6BFA61297ED4}"/>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9531301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03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75695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1BA0927E-4181-4D63-87F6-5FDCF0C3DC3A}"/>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98440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03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75695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9A4485E5-418D-4E50-A42C-4C7FC0EBB25E}"/>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10833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114300" y="114301"/>
            <a:ext cx="11943588" cy="5676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1323EC43-FA42-4D79-8802-03180E955D70}"/>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19627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696873"/>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696873"/>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1D225B89-78A0-4679-A7E1-F8A41761A285}"/>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85117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692166"/>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692166"/>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9903548C-6AE3-4629-9376-20AAE8278CE4}"/>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670618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996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552391"/>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213865"/>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213865"/>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84210BE6-7D32-4E52-87A9-6364BD19F3EC}"/>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1787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Content Placeholder 2">
            <a:extLst>
              <a:ext uri="{FF2B5EF4-FFF2-40B4-BE49-F238E27FC236}">
                <a16:creationId xmlns:a16="http://schemas.microsoft.com/office/drawing/2014/main" id="{793A64AB-6AFF-48C8-BF11-3A114042C151}"/>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259521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733797"/>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9253"/>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733797"/>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8015B0B8-50D2-412B-A219-CC1D4710273C}"/>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468150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EAE45BE9-3698-4967-BDA2-0447099F1709}"/>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43846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806167"/>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13398"/>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806167"/>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806167"/>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6821E5A8-CE72-4AAA-9CA5-D7AC28912E3F}"/>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62534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99695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662249"/>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662248"/>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662247"/>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31560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334000"/>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334000"/>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DF47684B-2256-4B2A-90EB-DE69FA432264}"/>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00881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99695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54138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54138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54138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334000"/>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334000"/>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334000"/>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15630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156308"/>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156308"/>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719455"/>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719455"/>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719455"/>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2" name="Content Placeholder 2">
            <a:extLst>
              <a:ext uri="{FF2B5EF4-FFF2-40B4-BE49-F238E27FC236}">
                <a16:creationId xmlns:a16="http://schemas.microsoft.com/office/drawing/2014/main" id="{DF452EFC-DC64-40FE-B798-401CDBAA67D0}"/>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86977331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D267B3AF-9A50-498B-BDE5-0A6899833032}"/>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55083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96686FD0-0CB5-4160-AC34-A41259843B9F}"/>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73402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6FDFD8-2CE4-4243-B908-E926B4E45784}" type="datetime1">
              <a:rPr lang="en-US" smtClean="0"/>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49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E22687-8286-CA48-827F-897B94FD4CE0}" type="datetime1">
              <a:rPr lang="en-US" smtClean="0"/>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7313601-4295-4AC7-BB7E-1F6CA1D8245B}"/>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82636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581400"/>
            <a:ext cx="10515600" cy="1500187"/>
          </a:xfrm>
        </p:spPr>
        <p:txBody>
          <a:bodyPr vert="horz" lIns="91440" tIns="45720" rIns="91440" bIns="45720" rtlCol="0">
            <a:normAutofit/>
          </a:bodyPr>
          <a:lstStyle>
            <a:lvl1pPr>
              <a:defRPr lang="en-US" sz="2400" smtClean="0"/>
            </a:lvl1pPr>
          </a:lstStyle>
          <a:p>
            <a:pPr marL="0" lvl="0" indent="0">
              <a:buNone/>
            </a:pPr>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4" name="Title 3">
            <a:extLst>
              <a:ext uri="{FF2B5EF4-FFF2-40B4-BE49-F238E27FC236}">
                <a16:creationId xmlns:a16="http://schemas.microsoft.com/office/drawing/2014/main" id="{5EAF8300-918A-433D-BF68-25467BF04EFF}"/>
              </a:ext>
            </a:extLst>
          </p:cNvPr>
          <p:cNvSpPr>
            <a:spLocks noGrp="1"/>
          </p:cNvSpPr>
          <p:nvPr>
            <p:ph type="title"/>
          </p:nvPr>
        </p:nvSpPr>
        <p:spPr>
          <a:xfrm>
            <a:off x="838200" y="1143000"/>
            <a:ext cx="10515600" cy="2286000"/>
          </a:xfrm>
        </p:spPr>
        <p:txBody>
          <a:bodyPr vert="horz" lIns="91440" tIns="45720" rIns="91440" bIns="45720" rtlCol="0" anchor="b">
            <a:normAutofit/>
          </a:bodyPr>
          <a:lstStyle>
            <a:lvl1pPr>
              <a:defRPr lang="en-US" sz="6000"/>
            </a:lvl1pPr>
          </a:lstStyle>
          <a:p>
            <a:pPr lvl="0"/>
            <a:r>
              <a:rPr lang="en-US"/>
              <a:t>Click to edit Master title style</a:t>
            </a:r>
          </a:p>
        </p:txBody>
      </p:sp>
    </p:spTree>
    <p:extLst>
      <p:ext uri="{BB962C8B-B14F-4D97-AF65-F5344CB8AC3E}">
        <p14:creationId xmlns:p14="http://schemas.microsoft.com/office/powerpoint/2010/main" val="738165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396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396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5CE62D30-09A4-4CE8-8971-71A5850392AB}"/>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07711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996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28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28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16C8529-BADB-435E-972B-35B7B8567786}"/>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35938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Content Placeholder 2">
            <a:extLst>
              <a:ext uri="{FF2B5EF4-FFF2-40B4-BE49-F238E27FC236}">
                <a16:creationId xmlns:a16="http://schemas.microsoft.com/office/drawing/2014/main" id="{8550974E-2E77-41E0-B85E-DEB080FC00C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19506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onsor and Adviso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Sponsor and Advisor</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3153949" y="2912764"/>
            <a:ext cx="1374005" cy="2061006"/>
          </a:xfrm>
        </p:spPr>
        <p:txBody>
          <a:bodyPr>
            <a:normAutofit/>
          </a:bodyPr>
          <a:lstStyle>
            <a:lvl1pPr>
              <a:defRPr sz="1600"/>
            </a:lvl1pPr>
          </a:lstStyle>
          <a:p>
            <a:r>
              <a:rPr lang="en-US"/>
              <a:t>Add Sponsors Photo</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2623885" y="5063314"/>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7577816" y="2912764"/>
            <a:ext cx="1374005" cy="2061006"/>
          </a:xfrm>
        </p:spPr>
        <p:txBody>
          <a:bodyPr>
            <a:normAutofit/>
          </a:bodyPr>
          <a:lstStyle>
            <a:lvl1pPr>
              <a:defRPr sz="1600"/>
            </a:lvl1pPr>
          </a:lstStyle>
          <a:p>
            <a:r>
              <a:rPr lang="en-US"/>
              <a:t>Add Academic Advisors Photo</a:t>
            </a:r>
          </a:p>
        </p:txBody>
      </p:sp>
      <p:sp>
        <p:nvSpPr>
          <p:cNvPr id="19" name="Picture Placeholder 10">
            <a:extLst>
              <a:ext uri="{FF2B5EF4-FFF2-40B4-BE49-F238E27FC236}">
                <a16:creationId xmlns:a16="http://schemas.microsoft.com/office/drawing/2014/main" id="{5B8A992F-CF95-4AE0-A036-BE27B0E18FE5}"/>
              </a:ext>
            </a:extLst>
          </p:cNvPr>
          <p:cNvSpPr>
            <a:spLocks noGrp="1"/>
          </p:cNvSpPr>
          <p:nvPr userDrawn="1">
            <p:ph type="pic" sz="quarter" idx="19" hasCustomPrompt="1"/>
          </p:nvPr>
        </p:nvSpPr>
        <p:spPr>
          <a:xfrm>
            <a:off x="2623885" y="1451620"/>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2" name="Text Placeholder 12">
            <a:extLst>
              <a:ext uri="{FF2B5EF4-FFF2-40B4-BE49-F238E27FC236}">
                <a16:creationId xmlns:a16="http://schemas.microsoft.com/office/drawing/2014/main" id="{F7272C54-5A6D-4724-8B95-EDB6DC6A0B18}"/>
              </a:ext>
            </a:extLst>
          </p:cNvPr>
          <p:cNvSpPr>
            <a:spLocks noGrp="1"/>
          </p:cNvSpPr>
          <p:nvPr>
            <p:ph type="body" sz="quarter" idx="20" hasCustomPrompt="1"/>
          </p:nvPr>
        </p:nvSpPr>
        <p:spPr>
          <a:xfrm>
            <a:off x="7047752" y="5098443"/>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0" name="Content Placeholder 2">
            <a:extLst>
              <a:ext uri="{FF2B5EF4-FFF2-40B4-BE49-F238E27FC236}">
                <a16:creationId xmlns:a16="http://schemas.microsoft.com/office/drawing/2014/main" id="{B1153B0A-578D-4BCA-9464-061BC0583A50}"/>
              </a:ext>
            </a:extLst>
          </p:cNvPr>
          <p:cNvSpPr>
            <a:spLocks noGrp="1"/>
          </p:cNvSpPr>
          <p:nvPr>
            <p:ph sz="quarter" idx="2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69843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709485"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698138"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5179144"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866015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5179144"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8648803" y="1759302"/>
            <a:ext cx="1828800" cy="2743200"/>
          </a:xfrm>
        </p:spPr>
        <p:txBody>
          <a:bodyPr>
            <a:normAutofit/>
          </a:bodyPr>
          <a:lstStyle>
            <a:lvl1pPr>
              <a:defRPr sz="2000"/>
            </a:lvl1pPr>
          </a:lstStyle>
          <a:p>
            <a:r>
              <a:rPr lang="en-US"/>
              <a:t>Add Professional Headshot</a:t>
            </a:r>
          </a:p>
        </p:txBody>
      </p:sp>
      <p:sp>
        <p:nvSpPr>
          <p:cNvPr id="12" name="Content Placeholder 2">
            <a:extLst>
              <a:ext uri="{FF2B5EF4-FFF2-40B4-BE49-F238E27FC236}">
                <a16:creationId xmlns:a16="http://schemas.microsoft.com/office/drawing/2014/main" id="{861F2ED4-CDD9-4348-9440-B3CF9E8DFB8E}"/>
              </a:ext>
            </a:extLst>
          </p:cNvPr>
          <p:cNvSpPr>
            <a:spLocks noGrp="1"/>
          </p:cNvSpPr>
          <p:nvPr>
            <p:ph sz="quarter" idx="20"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6046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C3CDBDC-C2F6-4CBB-8A2A-1FE18D18CEAE}"/>
              </a:ext>
            </a:extLst>
          </p:cNvPr>
          <p:cNvSpPr/>
          <p:nvPr userDrawn="1"/>
        </p:nvSpPr>
        <p:spPr>
          <a:xfrm>
            <a:off x="0" y="5943600"/>
            <a:ext cx="12192000" cy="914400"/>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497011"/>
            <a:ext cx="10515600" cy="42941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6"/>
            <a:ext cx="10515600" cy="996950"/>
          </a:xfrm>
          <a:prstGeom prst="rect">
            <a:avLst/>
          </a:prstGeom>
        </p:spPr>
        <p:txBody>
          <a:bodyPr vert="horz" lIns="91440" tIns="45720" rIns="91440" bIns="45720" rtlCol="0" anchor="b">
            <a:normAutofit/>
          </a:bodyPr>
          <a:lstStyle/>
          <a:p>
            <a:r>
              <a:rPr lang="en-US"/>
              <a:t>Click to edit Master title style</a:t>
            </a:r>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04139" y="6153076"/>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1823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574780" y="6218238"/>
            <a:ext cx="50292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114300" y="6246912"/>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3584914257"/>
      </p:ext>
    </p:extLst>
  </p:cSld>
  <p:clrMap bg1="lt1" tx1="dk1" bg2="lt2" tx2="dk2" accent1="accent1" accent2="accent2" accent3="accent3" accent4="accent4" accent5="accent5" accent6="accent6" hlink="hlink" folHlink="folHlink"/>
  <p:sldLayoutIdLst>
    <p:sldLayoutId id="2147483683" r:id="rId1"/>
    <p:sldLayoutId id="2147483689" r:id="rId2"/>
    <p:sldLayoutId id="2147483684" r:id="rId3"/>
    <p:sldLayoutId id="2147483685" r:id="rId4"/>
    <p:sldLayoutId id="2147483686" r:id="rId5"/>
    <p:sldLayoutId id="2147483687" r:id="rId6"/>
    <p:sldLayoutId id="2147483688" r:id="rId7"/>
    <p:sldLayoutId id="2147483708" r:id="rId8"/>
    <p:sldLayoutId id="2147483705" r:id="rId9"/>
    <p:sldLayoutId id="2147483704" r:id="rId10"/>
    <p:sldLayoutId id="2147483706" r:id="rId11"/>
    <p:sldLayoutId id="2147483707" r:id="rId12"/>
    <p:sldLayoutId id="2147483693" r:id="rId13"/>
    <p:sldLayoutId id="2147483690" r:id="rId14"/>
    <p:sldLayoutId id="2147483691" r:id="rId15"/>
    <p:sldLayoutId id="2147483692"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9" r:id="rId27"/>
  </p:sldLayoutIdLst>
  <p:hf hdr="0" ftr="0" dt="0"/>
  <p:txStyles>
    <p:title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2" userDrawn="1">
          <p15:clr>
            <a:srgbClr val="F26B43"/>
          </p15:clr>
        </p15:guide>
        <p15:guide id="11" orient="horz" pos="4248" userDrawn="1">
          <p15:clr>
            <a:srgbClr val="F26B43"/>
          </p15:clr>
        </p15:guide>
        <p15:guide id="12" pos="72" userDrawn="1">
          <p15:clr>
            <a:srgbClr val="F26B43"/>
          </p15:clr>
        </p15:guide>
        <p15:guide id="13" pos="7608" userDrawn="1">
          <p15:clr>
            <a:srgbClr val="F26B43"/>
          </p15:clr>
        </p15:guide>
        <p15:guide id="15" orient="horz" pos="3648" userDrawn="1">
          <p15:clr>
            <a:srgbClr val="F26B43"/>
          </p15:clr>
        </p15:guide>
        <p15:guide id="19" orient="horz" pos="2160" userDrawn="1">
          <p15:clr>
            <a:srgbClr val="F26B43"/>
          </p15:clr>
        </p15:guide>
        <p15:guide id="21" pos="3840" userDrawn="1">
          <p15:clr>
            <a:srgbClr val="F26B43"/>
          </p15:clr>
        </p15:guide>
        <p15:guide id="22" orient="horz" pos="23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004FE854-E896-E245-ADC5-D1373FF8BC50}" type="datetime1">
              <a:rPr lang="en-US" smtClean="0"/>
              <a:t>12/2/2021</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hf hdr="0" ftr="0" dt="0"/>
  <p:txStyles>
    <p:titleStyle>
      <a:lvl1pPr algn="ctr" defTabSz="609630" rtl="0" eaLnBrk="1" latinLnBrk="0" hangingPunct="1">
        <a:spcBef>
          <a:spcPct val="0"/>
        </a:spcBef>
        <a:buNone/>
        <a:defRPr sz="2900"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image" Target="../media/image37.png"/><Relationship Id="rId21" Type="http://schemas.microsoft.com/office/2007/relationships/hdphoto" Target="../media/hdphoto4.wdp"/><Relationship Id="rId7" Type="http://schemas.openxmlformats.org/officeDocument/2006/relationships/image" Target="../media/image41.png"/><Relationship Id="rId12" Type="http://schemas.openxmlformats.org/officeDocument/2006/relationships/image" Target="../media/image46.svg"/><Relationship Id="rId17" Type="http://schemas.microsoft.com/office/2007/relationships/hdphoto" Target="../media/hdphoto2.wdp"/><Relationship Id="rId2" Type="http://schemas.openxmlformats.org/officeDocument/2006/relationships/notesSlide" Target="../notesSlides/notesSlide9.xml"/><Relationship Id="rId16" Type="http://schemas.openxmlformats.org/officeDocument/2006/relationships/image" Target="../media/image50.png"/><Relationship Id="rId20" Type="http://schemas.openxmlformats.org/officeDocument/2006/relationships/image" Target="../media/image52.png"/><Relationship Id="rId1" Type="http://schemas.openxmlformats.org/officeDocument/2006/relationships/slideLayout" Target="../slideLayouts/slideLayout2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19" Type="http://schemas.microsoft.com/office/2007/relationships/hdphoto" Target="../media/hdphoto3.wdp"/><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3.png"/><Relationship Id="rId7" Type="http://schemas.openxmlformats.org/officeDocument/2006/relationships/image" Target="../media/image50.png"/><Relationship Id="rId12"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42.svg"/><Relationship Id="rId11" Type="http://schemas.openxmlformats.org/officeDocument/2006/relationships/image" Target="../media/image52.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54.sv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68.jpe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73.sv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9.svg"/><Relationship Id="rId11" Type="http://schemas.openxmlformats.org/officeDocument/2006/relationships/image" Target="../media/image72.png"/><Relationship Id="rId5" Type="http://schemas.openxmlformats.org/officeDocument/2006/relationships/image" Target="../media/image28.png"/><Relationship Id="rId10" Type="http://schemas.openxmlformats.org/officeDocument/2006/relationships/image" Target="../media/image71.svg"/><Relationship Id="rId4" Type="http://schemas.openxmlformats.org/officeDocument/2006/relationships/image" Target="../media/image23.sv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s://www.texascooppower.com/texas-stories/life-arts/the-building-of-a-bird" TargetMode="External"/><Relationship Id="rId2" Type="http://schemas.openxmlformats.org/officeDocument/2006/relationships/hyperlink" Target="https://thenounproject.com/term/aerodynamic/" TargetMode="External"/><Relationship Id="rId1" Type="http://schemas.openxmlformats.org/officeDocument/2006/relationships/slideLayout" Target="../slideLayouts/slideLayout17.xml"/><Relationship Id="rId5" Type="http://schemas.openxmlformats.org/officeDocument/2006/relationships/hyperlink" Target="https://en.wikipedia.org/wiki/Cessna_208_Caravan" TargetMode="External"/><Relationship Id="rId4" Type="http://schemas.openxmlformats.org/officeDocument/2006/relationships/hyperlink" Target="http://www.mcgettrickengineering.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2.svg"/><Relationship Id="rId7" Type="http://schemas.openxmlformats.org/officeDocument/2006/relationships/image" Target="../media/image85.svg"/><Relationship Id="rId12" Type="http://schemas.openxmlformats.org/officeDocument/2006/relationships/image" Target="../media/image90.png"/><Relationship Id="rId2" Type="http://schemas.openxmlformats.org/officeDocument/2006/relationships/image" Target="../media/image81.png"/><Relationship Id="rId1" Type="http://schemas.openxmlformats.org/officeDocument/2006/relationships/slideLayout" Target="../slideLayouts/slideLayout27.xml"/><Relationship Id="rId6" Type="http://schemas.openxmlformats.org/officeDocument/2006/relationships/image" Target="../media/image45.png"/><Relationship Id="rId11" Type="http://schemas.openxmlformats.org/officeDocument/2006/relationships/image" Target="../media/image89.svg"/><Relationship Id="rId5" Type="http://schemas.openxmlformats.org/officeDocument/2006/relationships/image" Target="../media/image84.sv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svg"/></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7.xml"/><Relationship Id="rId4" Type="http://schemas.openxmlformats.org/officeDocument/2006/relationships/image" Target="../media/image9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486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7814" t="32426" r="50567"/>
          <a:stretch>
            <a:fillRect/>
          </a:stretch>
        </p:blipFill>
        <p:spPr>
          <a:xfrm>
            <a:off x="-289154" y="-220003"/>
            <a:ext cx="1638799" cy="7292079"/>
          </a:xfrm>
          <a:prstGeom prst="rect">
            <a:avLst/>
          </a:prstGeom>
        </p:spPr>
      </p:pic>
      <p:sp>
        <p:nvSpPr>
          <p:cNvPr id="3" name="AutoShape 3"/>
          <p:cNvSpPr/>
          <p:nvPr/>
        </p:nvSpPr>
        <p:spPr>
          <a:xfrm>
            <a:off x="1" y="0"/>
            <a:ext cx="101599" cy="6858000"/>
          </a:xfrm>
          <a:prstGeom prst="rect">
            <a:avLst/>
          </a:prstGeom>
          <a:solidFill>
            <a:srgbClr val="43B0F1"/>
          </a:solidFill>
        </p:spPr>
      </p:sp>
      <p:sp>
        <p:nvSpPr>
          <p:cNvPr id="4" name="TextBox 4"/>
          <p:cNvSpPr txBox="1"/>
          <p:nvPr/>
        </p:nvSpPr>
        <p:spPr>
          <a:xfrm>
            <a:off x="1578719" y="647701"/>
            <a:ext cx="5527175" cy="359650"/>
          </a:xfrm>
          <a:prstGeom prst="rect">
            <a:avLst/>
          </a:prstGeom>
        </p:spPr>
        <p:txBody>
          <a:bodyPr lIns="0" tIns="0" rIns="0" bIns="0" rtlCol="0" anchor="t">
            <a:spAutoFit/>
          </a:bodyPr>
          <a:lstStyle/>
          <a:p>
            <a:pPr>
              <a:lnSpc>
                <a:spcPts val="2987"/>
              </a:lnSpc>
            </a:pPr>
            <a:r>
              <a:rPr lang="en-US" sz="2100" spc="235">
                <a:solidFill>
                  <a:schemeClr val="bg1"/>
                </a:solidFill>
                <a:latin typeface="Arial"/>
                <a:cs typeface="Arial"/>
              </a:rPr>
              <a:t>DESIGN</a:t>
            </a:r>
            <a:r>
              <a:rPr lang="en-US" sz="2100" spc="235">
                <a:solidFill>
                  <a:srgbClr val="E8EEF1"/>
                </a:solidFill>
                <a:latin typeface="Arial"/>
                <a:cs typeface="Arial"/>
              </a:rPr>
              <a:t> REVIEW 2</a:t>
            </a:r>
            <a:endParaRPr lang="en-US" sz="2100" spc="235">
              <a:solidFill>
                <a:srgbClr val="E8EEF1"/>
              </a:solidFill>
              <a:latin typeface="Arial" panose="020B0604020202020204" pitchFamily="34" charset="0"/>
              <a:cs typeface="Arial" panose="020B0604020202020204" pitchFamily="34" charset="0"/>
            </a:endParaRPr>
          </a:p>
        </p:txBody>
      </p:sp>
      <p:grpSp>
        <p:nvGrpSpPr>
          <p:cNvPr id="5" name="Group 5"/>
          <p:cNvGrpSpPr/>
          <p:nvPr/>
        </p:nvGrpSpPr>
        <p:grpSpPr>
          <a:xfrm>
            <a:off x="1578720" y="3639869"/>
            <a:ext cx="10115937" cy="2868840"/>
            <a:chOff x="0" y="123825"/>
            <a:chExt cx="20231875" cy="5737680"/>
          </a:xfrm>
        </p:grpSpPr>
        <p:sp>
          <p:nvSpPr>
            <p:cNvPr id="6" name="TextBox 6"/>
            <p:cNvSpPr txBox="1"/>
            <p:nvPr/>
          </p:nvSpPr>
          <p:spPr>
            <a:xfrm>
              <a:off x="0" y="123825"/>
              <a:ext cx="20231875" cy="4052392"/>
            </a:xfrm>
            <a:prstGeom prst="rect">
              <a:avLst/>
            </a:prstGeom>
          </p:spPr>
          <p:txBody>
            <a:bodyPr lIns="0" tIns="0" rIns="0" bIns="0" rtlCol="0" anchor="t">
              <a:spAutoFit/>
            </a:bodyPr>
            <a:lstStyle/>
            <a:p>
              <a:pPr>
                <a:lnSpc>
                  <a:spcPts val="7920"/>
                </a:lnSpc>
              </a:pPr>
              <a:r>
                <a:rPr lang="en-US" sz="7300" b="1" spc="513">
                  <a:solidFill>
                    <a:srgbClr val="E8EEF1"/>
                  </a:solidFill>
                  <a:latin typeface="Arial" panose="020B0604020202020204" pitchFamily="34" charset="0"/>
                  <a:cs typeface="Arial" panose="020B0604020202020204" pitchFamily="34" charset="0"/>
                </a:rPr>
                <a:t>SAE Aero </a:t>
              </a:r>
            </a:p>
            <a:p>
              <a:pPr>
                <a:lnSpc>
                  <a:spcPts val="7920"/>
                </a:lnSpc>
              </a:pPr>
              <a:r>
                <a:rPr lang="en-US" sz="7300" b="1" spc="513">
                  <a:solidFill>
                    <a:srgbClr val="E8EEF1"/>
                  </a:solidFill>
                  <a:latin typeface="Arial" panose="020B0604020202020204" pitchFamily="34" charset="0"/>
                  <a:cs typeface="Arial" panose="020B0604020202020204" pitchFamily="34" charset="0"/>
                </a:rPr>
                <a:t>Team</a:t>
              </a:r>
            </a:p>
          </p:txBody>
        </p:sp>
        <p:sp>
          <p:nvSpPr>
            <p:cNvPr id="7" name="TextBox 7"/>
            <p:cNvSpPr txBox="1"/>
            <p:nvPr/>
          </p:nvSpPr>
          <p:spPr>
            <a:xfrm>
              <a:off x="0" y="4565765"/>
              <a:ext cx="17670563" cy="1295740"/>
            </a:xfrm>
            <a:prstGeom prst="rect">
              <a:avLst/>
            </a:prstGeom>
          </p:spPr>
          <p:txBody>
            <a:bodyPr wrap="square" lIns="0" tIns="0" rIns="0" bIns="0" rtlCol="0" anchor="t">
              <a:spAutoFit/>
            </a:bodyPr>
            <a:lstStyle/>
            <a:p>
              <a:pPr>
                <a:lnSpc>
                  <a:spcPts val="2613"/>
                </a:lnSpc>
              </a:pPr>
              <a:r>
                <a:rPr lang="en-US" sz="1900" spc="131">
                  <a:solidFill>
                    <a:srgbClr val="E8EEF1"/>
                  </a:solidFill>
                  <a:latin typeface="Arial"/>
                  <a:cs typeface="Arial"/>
                </a:rPr>
                <a:t>Team 508: </a:t>
              </a:r>
              <a:endParaRPr lang="en-US" sz="1900" spc="131">
                <a:solidFill>
                  <a:srgbClr val="E8EEF1"/>
                </a:solidFill>
                <a:latin typeface="Arial" panose="020B0604020202020204" pitchFamily="34" charset="0"/>
                <a:cs typeface="Arial" panose="020B0604020202020204" pitchFamily="34" charset="0"/>
              </a:endParaRPr>
            </a:p>
            <a:p>
              <a:pPr>
                <a:lnSpc>
                  <a:spcPts val="2613"/>
                </a:lnSpc>
              </a:pPr>
              <a:r>
                <a:rPr lang="en-US" sz="1900" b="1" spc="131">
                  <a:solidFill>
                    <a:srgbClr val="E8EEF1"/>
                  </a:solidFill>
                  <a:latin typeface="Arial"/>
                  <a:cs typeface="Arial"/>
                </a:rPr>
                <a:t>David Jay </a:t>
              </a:r>
              <a:r>
                <a:rPr lang="en-US" sz="1900" spc="131">
                  <a:solidFill>
                    <a:srgbClr val="E8EEF1"/>
                  </a:solidFill>
                  <a:latin typeface="Arial"/>
                  <a:cs typeface="Arial"/>
                </a:rPr>
                <a:t>  Michael </a:t>
              </a:r>
              <a:r>
                <a:rPr lang="en-US" sz="1900" spc="131" err="1">
                  <a:solidFill>
                    <a:srgbClr val="E8EEF1"/>
                  </a:solidFill>
                  <a:latin typeface="Arial"/>
                  <a:cs typeface="Arial"/>
                </a:rPr>
                <a:t>Nalovic</a:t>
              </a:r>
              <a:r>
                <a:rPr lang="en-US" sz="1900" spc="131">
                  <a:solidFill>
                    <a:srgbClr val="E8EEF1"/>
                  </a:solidFill>
                  <a:latin typeface="Arial"/>
                  <a:cs typeface="Arial"/>
                </a:rPr>
                <a:t>   Sofia Rodriguez  </a:t>
              </a:r>
              <a:r>
                <a:rPr lang="en-US" sz="1900" b="1" spc="131">
                  <a:solidFill>
                    <a:srgbClr val="E8EEF1"/>
                  </a:solidFill>
                  <a:latin typeface="Arial"/>
                  <a:cs typeface="Arial"/>
                </a:rPr>
                <a:t> Tristan Wahl</a:t>
              </a:r>
            </a:p>
          </p:txBody>
        </p:sp>
      </p:grpSp>
      <p:grpSp>
        <p:nvGrpSpPr>
          <p:cNvPr id="8" name="Group 8"/>
          <p:cNvGrpSpPr/>
          <p:nvPr/>
        </p:nvGrpSpPr>
        <p:grpSpPr>
          <a:xfrm>
            <a:off x="814423" y="1353678"/>
            <a:ext cx="1924604" cy="567597"/>
            <a:chOff x="0" y="0"/>
            <a:chExt cx="1722525" cy="508000"/>
          </a:xfrm>
        </p:grpSpPr>
        <p:sp>
          <p:nvSpPr>
            <p:cNvPr id="9" name="Freeform 9"/>
            <p:cNvSpPr/>
            <p:nvPr/>
          </p:nvSpPr>
          <p:spPr>
            <a:xfrm>
              <a:off x="0" y="49530"/>
              <a:ext cx="1722525" cy="408940"/>
            </a:xfrm>
            <a:custGeom>
              <a:avLst/>
              <a:gdLst/>
              <a:ahLst/>
              <a:cxnLst/>
              <a:rect l="l" t="t" r="r" b="b"/>
              <a:pathLst>
                <a:path w="1722525" h="408940">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p:spPr>
        </p:sp>
      </p:grpSp>
      <p:pic>
        <p:nvPicPr>
          <p:cNvPr id="10" name="Picture 3">
            <a:extLst>
              <a:ext uri="{FF2B5EF4-FFF2-40B4-BE49-F238E27FC236}">
                <a16:creationId xmlns:a16="http://schemas.microsoft.com/office/drawing/2014/main" id="{F1387C8C-24C4-4C47-899C-E01AB71C37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33394">
            <a:off x="4563350" y="476919"/>
            <a:ext cx="2660541" cy="1476934"/>
          </a:xfrm>
          <a:prstGeom prst="rect">
            <a:avLst/>
          </a:prstGeom>
        </p:spPr>
      </p:pic>
    </p:spTree>
    <p:extLst>
      <p:ext uri="{BB962C8B-B14F-4D97-AF65-F5344CB8AC3E}">
        <p14:creationId xmlns:p14="http://schemas.microsoft.com/office/powerpoint/2010/main" val="3602282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advTm="1000">
        <p159:morph option="byObject"/>
      </p:transition>
    </mc:Choice>
    <mc:Fallback xmlns="">
      <p:transition spd="slow" advClick="0" advTm="1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07965" y="2690829"/>
            <a:ext cx="1363839" cy="1363839"/>
          </a:xfrm>
          <a:prstGeom prst="rect">
            <a:avLst/>
          </a:prstGeom>
        </p:spPr>
      </p:pic>
      <p:sp>
        <p:nvSpPr>
          <p:cNvPr id="4" name="TextBox 4"/>
          <p:cNvSpPr txBox="1"/>
          <p:nvPr/>
        </p:nvSpPr>
        <p:spPr>
          <a:xfrm>
            <a:off x="1601018" y="653394"/>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E3C58"/>
                </a:solidFill>
                <a:latin typeface="+mj-lt"/>
              </a:rPr>
              <a:t>Major Functions</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99270" y="1662212"/>
            <a:ext cx="1363839" cy="136383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09206" y="1962385"/>
            <a:ext cx="762040" cy="76204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08864" y="3001533"/>
            <a:ext cx="762040" cy="76204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344077" y="2705391"/>
            <a:ext cx="1363839" cy="1363839"/>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44976" y="3017150"/>
            <a:ext cx="762040" cy="762040"/>
          </a:xfrm>
          <a:prstGeom prst="rect">
            <a:avLst/>
          </a:prstGeom>
        </p:spPr>
      </p:pic>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236574" y="3812484"/>
            <a:ext cx="1363839" cy="136383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537159" y="4113383"/>
            <a:ext cx="762040" cy="762040"/>
          </a:xfrm>
          <a:prstGeom prst="rect">
            <a:avLst/>
          </a:prstGeom>
        </p:spPr>
      </p:pic>
      <p:pic>
        <p:nvPicPr>
          <p:cNvPr id="23" name="Picture 23"/>
          <p:cNvPicPr>
            <a:picLocks noChangeAspect="1"/>
          </p:cNvPicPr>
          <p:nvPr/>
        </p:nvPicPr>
        <p:blipFill>
          <a:blip r:embed="rId13">
            <a:alphaModFix amt="9999"/>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191108" y="2258073"/>
            <a:ext cx="2155392" cy="215539"/>
          </a:xfrm>
          <a:prstGeom prst="rect">
            <a:avLst/>
          </a:prstGeom>
        </p:spPr>
      </p:pic>
      <p:pic>
        <p:nvPicPr>
          <p:cNvPr id="24" name="Picture 24"/>
          <p:cNvPicPr>
            <a:picLocks noChangeAspect="1"/>
          </p:cNvPicPr>
          <p:nvPr/>
        </p:nvPicPr>
        <p:blipFill>
          <a:blip r:embed="rId13">
            <a:alphaModFix amt="9999"/>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804942" y="3398170"/>
            <a:ext cx="2155392" cy="215539"/>
          </a:xfrm>
          <a:prstGeom prst="rect">
            <a:avLst/>
          </a:prstGeom>
        </p:spPr>
      </p:pic>
      <p:pic>
        <p:nvPicPr>
          <p:cNvPr id="25" name="Picture 25"/>
          <p:cNvPicPr>
            <a:picLocks noChangeAspect="1"/>
          </p:cNvPicPr>
          <p:nvPr/>
        </p:nvPicPr>
        <p:blipFill>
          <a:blip r:embed="rId13">
            <a:alphaModFix amt="9999"/>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699265" y="4582035"/>
            <a:ext cx="2155392" cy="215539"/>
          </a:xfrm>
          <a:prstGeom prst="rect">
            <a:avLst/>
          </a:prstGeom>
        </p:spPr>
      </p:pic>
      <p:pic>
        <p:nvPicPr>
          <p:cNvPr id="26" name="Picture 26"/>
          <p:cNvPicPr>
            <a:picLocks noChangeAspect="1"/>
          </p:cNvPicPr>
          <p:nvPr/>
        </p:nvPicPr>
        <p:blipFill>
          <a:blip r:embed="rId13">
            <a:alphaModFix amt="9999"/>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442369" y="3444723"/>
            <a:ext cx="2155392" cy="215539"/>
          </a:xfrm>
          <a:prstGeom prst="rect">
            <a:avLst/>
          </a:prstGeom>
        </p:spPr>
      </p:pic>
      <p:sp>
        <p:nvSpPr>
          <p:cNvPr id="31" name="TextBox 31"/>
          <p:cNvSpPr txBox="1"/>
          <p:nvPr/>
        </p:nvSpPr>
        <p:spPr>
          <a:xfrm>
            <a:off x="2331765" y="2211318"/>
            <a:ext cx="2579815" cy="264175"/>
          </a:xfrm>
          <a:prstGeom prst="rect">
            <a:avLst/>
          </a:prstGeom>
        </p:spPr>
        <p:txBody>
          <a:bodyPr wrap="square" lIns="0" tIns="0" rIns="0" bIns="0" rtlCol="0" anchor="t">
            <a:spAutoFit/>
          </a:bodyPr>
          <a:lstStyle/>
          <a:p>
            <a:pPr>
              <a:lnSpc>
                <a:spcPts val="2150"/>
              </a:lnSpc>
              <a:spcBef>
                <a:spcPct val="0"/>
              </a:spcBef>
            </a:pPr>
            <a:r>
              <a:rPr lang="en-US" spc="65">
                <a:solidFill>
                  <a:srgbClr val="191919"/>
                </a:solidFill>
              </a:rPr>
              <a:t>Takeoff</a:t>
            </a:r>
            <a:endParaRPr lang="en-US"/>
          </a:p>
        </p:txBody>
      </p:sp>
      <p:sp>
        <p:nvSpPr>
          <p:cNvPr id="34" name="TextBox 34"/>
          <p:cNvSpPr txBox="1"/>
          <p:nvPr/>
        </p:nvSpPr>
        <p:spPr>
          <a:xfrm>
            <a:off x="10065208" y="3382553"/>
            <a:ext cx="2270765" cy="264175"/>
          </a:xfrm>
          <a:prstGeom prst="rect">
            <a:avLst/>
          </a:prstGeom>
        </p:spPr>
        <p:txBody>
          <a:bodyPr lIns="0" tIns="0" rIns="0" bIns="0" rtlCol="0" anchor="t">
            <a:spAutoFit/>
          </a:bodyPr>
          <a:lstStyle/>
          <a:p>
            <a:pPr>
              <a:lnSpc>
                <a:spcPts val="2150"/>
              </a:lnSpc>
              <a:spcBef>
                <a:spcPct val="0"/>
              </a:spcBef>
            </a:pPr>
            <a:r>
              <a:rPr lang="en-US" spc="65">
                <a:solidFill>
                  <a:srgbClr val="191919"/>
                </a:solidFill>
                <a:latin typeface="Arial" panose="020B0604020202020204" pitchFamily="34" charset="0"/>
                <a:cs typeface="Arial" panose="020B0604020202020204" pitchFamily="34" charset="0"/>
              </a:rPr>
              <a:t>Carry Payload</a:t>
            </a:r>
            <a:endParaRPr lang="en-US">
              <a:latin typeface="Arial" panose="020B0604020202020204" pitchFamily="34" charset="0"/>
              <a:cs typeface="Arial" panose="020B0604020202020204" pitchFamily="34" charset="0"/>
            </a:endParaRPr>
          </a:p>
        </p:txBody>
      </p:sp>
      <p:sp>
        <p:nvSpPr>
          <p:cNvPr id="37" name="TextBox 37"/>
          <p:cNvSpPr txBox="1"/>
          <p:nvPr/>
        </p:nvSpPr>
        <p:spPr>
          <a:xfrm>
            <a:off x="8892749" y="4562215"/>
            <a:ext cx="2270765" cy="264175"/>
          </a:xfrm>
          <a:prstGeom prst="rect">
            <a:avLst/>
          </a:prstGeom>
        </p:spPr>
        <p:txBody>
          <a:bodyPr wrap="square" lIns="0" tIns="0" rIns="0" bIns="0" rtlCol="0" anchor="t">
            <a:spAutoFit/>
          </a:bodyPr>
          <a:lstStyle/>
          <a:p>
            <a:pPr>
              <a:lnSpc>
                <a:spcPts val="2150"/>
              </a:lnSpc>
              <a:spcBef>
                <a:spcPct val="0"/>
              </a:spcBef>
            </a:pPr>
            <a:r>
              <a:rPr lang="en-US" spc="65">
                <a:solidFill>
                  <a:srgbClr val="191919"/>
                </a:solidFill>
              </a:rPr>
              <a:t>Flight Controls</a:t>
            </a:r>
            <a:endParaRPr lang="en-US"/>
          </a:p>
        </p:txBody>
      </p:sp>
      <p:sp>
        <p:nvSpPr>
          <p:cNvPr id="2" name="Slide Number Placeholder 1">
            <a:extLst>
              <a:ext uri="{FF2B5EF4-FFF2-40B4-BE49-F238E27FC236}">
                <a16:creationId xmlns:a16="http://schemas.microsoft.com/office/drawing/2014/main" id="{3E99A31A-2718-5341-83E8-53B75035942A}"/>
              </a:ext>
            </a:extLst>
          </p:cNvPr>
          <p:cNvSpPr>
            <a:spLocks noGrp="1"/>
          </p:cNvSpPr>
          <p:nvPr>
            <p:ph type="sldNum" sz="quarter" idx="12"/>
          </p:nvPr>
        </p:nvSpPr>
        <p:spPr/>
        <p:txBody>
          <a:bodyPr/>
          <a:lstStyle/>
          <a:p>
            <a:fld id="{B6F15528-21DE-4FAA-801E-634DDDAF4B2B}" type="slidenum">
              <a:rPr lang="en-US" smtClean="0"/>
              <a:pPr/>
              <a:t>9</a:t>
            </a:fld>
            <a:endParaRPr lang="en-US"/>
          </a:p>
        </p:txBody>
      </p:sp>
      <p:sp>
        <p:nvSpPr>
          <p:cNvPr id="49" name="TextBox 46">
            <a:extLst>
              <a:ext uri="{FF2B5EF4-FFF2-40B4-BE49-F238E27FC236}">
                <a16:creationId xmlns:a16="http://schemas.microsoft.com/office/drawing/2014/main" id="{CD73C90F-073B-B640-897F-B204CD1FF5AB}"/>
              </a:ext>
            </a:extLst>
          </p:cNvPr>
          <p:cNvSpPr txBox="1"/>
          <p:nvPr/>
        </p:nvSpPr>
        <p:spPr>
          <a:xfrm>
            <a:off x="-165694" y="3382553"/>
            <a:ext cx="2482977" cy="264175"/>
          </a:xfrm>
          <a:prstGeom prst="rect">
            <a:avLst/>
          </a:prstGeom>
        </p:spPr>
        <p:txBody>
          <a:bodyPr lIns="0" tIns="0" rIns="0" bIns="0" rtlCol="0" anchor="t">
            <a:spAutoFit/>
          </a:bodyPr>
          <a:lstStyle/>
          <a:p>
            <a:pPr algn="r">
              <a:lnSpc>
                <a:spcPts val="2150"/>
              </a:lnSpc>
              <a:spcBef>
                <a:spcPct val="0"/>
              </a:spcBef>
            </a:pPr>
            <a:r>
              <a:rPr lang="en-US" spc="65">
                <a:solidFill>
                  <a:srgbClr val="191919"/>
                </a:solidFill>
                <a:latin typeface="Arial" panose="020B0604020202020204" pitchFamily="34" charset="0"/>
                <a:cs typeface="Arial" panose="020B0604020202020204" pitchFamily="34" charset="0"/>
              </a:rPr>
              <a:t>Landing</a:t>
            </a:r>
            <a:endParaRPr lang="en-US">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F4F44DB8-22C0-2F45-803C-BA506803E824}"/>
              </a:ext>
            </a:extLst>
          </p:cNvPr>
          <p:cNvPicPr>
            <a:picLocks noChangeAspect="1"/>
          </p:cNvPicPr>
          <p:nvPr/>
        </p:nvPicPr>
        <p:blipFill>
          <a:blip r:embed="rId15"/>
          <a:stretch>
            <a:fillRect/>
          </a:stretch>
        </p:blipFill>
        <p:spPr>
          <a:xfrm>
            <a:off x="6763109" y="3143123"/>
            <a:ext cx="523071" cy="519768"/>
          </a:xfrm>
          <a:prstGeom prst="rect">
            <a:avLst/>
          </a:prstGeom>
        </p:spPr>
      </p:pic>
      <p:pic>
        <p:nvPicPr>
          <p:cNvPr id="16" name="Picture 15">
            <a:extLst>
              <a:ext uri="{FF2B5EF4-FFF2-40B4-BE49-F238E27FC236}">
                <a16:creationId xmlns:a16="http://schemas.microsoft.com/office/drawing/2014/main" id="{68B024DF-431E-D349-AD0F-1DEEE31EDBE5}"/>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7400" b="54707" l="25417" r="74581"/>
                    </a14:imgEffect>
                  </a14:imgLayer>
                </a14:imgProps>
              </a:ext>
            </a:extLst>
          </a:blip>
          <a:srcRect l="19272" t="12737" r="19273" b="40630"/>
          <a:stretch/>
        </p:blipFill>
        <p:spPr>
          <a:xfrm>
            <a:off x="5677989" y="1982211"/>
            <a:ext cx="824473" cy="659927"/>
          </a:xfrm>
          <a:prstGeom prst="rect">
            <a:avLst/>
          </a:prstGeom>
        </p:spPr>
      </p:pic>
      <p:pic>
        <p:nvPicPr>
          <p:cNvPr id="21" name="Picture 20">
            <a:extLst>
              <a:ext uri="{FF2B5EF4-FFF2-40B4-BE49-F238E27FC236}">
                <a16:creationId xmlns:a16="http://schemas.microsoft.com/office/drawing/2014/main" id="{6CC0BA6A-76BD-504F-846C-4FE529CF8129}"/>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4739" b="42810" l="18894" r="74654">
                        <a14:foregroundMark x1="47465" y1="15850" x2="51382" y2="26797"/>
                        <a14:foregroundMark x1="51843" y1="15850" x2="53226" y2="28105"/>
                        <a14:foregroundMark x1="32258" y1="12255" x2="56221" y2="14216"/>
                        <a14:foregroundMark x1="32258" y1="13562" x2="48618" y2="13889"/>
                        <a14:foregroundMark x1="61290" y1="9477" x2="59447" y2="13889"/>
                        <a14:foregroundMark x1="59908" y1="10131" x2="54608" y2="14542"/>
                        <a14:foregroundMark x1="32258" y1="9477" x2="56682" y2="16340"/>
                        <a14:foregroundMark x1="27880" y1="15850" x2="47465" y2="16667"/>
                        <a14:foregroundMark x1="32258" y1="8497" x2="32258" y2="8497"/>
                        <a14:foregroundMark x1="18894" y1="9150" x2="74654" y2="9477"/>
                        <a14:foregroundMark x1="58525" y1="10784" x2="35023" y2="9477"/>
                        <a14:foregroundMark x1="53226" y1="28922" x2="50922" y2="36601"/>
                        <a14:foregroundMark x1="49539" y1="42484" x2="45161" y2="39379"/>
                        <a14:foregroundMark x1="51382" y1="37745" x2="48618" y2="11438"/>
                        <a14:foregroundMark x1="48618" y1="11438" x2="58986" y2="33987"/>
                        <a14:foregroundMark x1="48618" y1="16993" x2="48618" y2="32516"/>
                        <a14:backgroundMark x1="64170" y1="12367" x2="70968" y2="12582"/>
                        <a14:backgroundMark x1="63987" y1="12805" x2="67051" y2="12582"/>
                        <a14:backgroundMark x1="67051" y1="12582" x2="63940" y2="12917"/>
                        <a14:backgroundMark x1="22454" y1="11524" x2="30865" y2="13693"/>
                        <a14:backgroundMark x1="17051" y1="10131" x2="17828" y2="10331"/>
                        <a14:backgroundMark x1="27765" y1="6850" x2="22581" y2="4248"/>
                        <a14:backgroundMark x1="22581" y1="4248" x2="8986" y2="2614"/>
                      </a14:backgroundRemoval>
                    </a14:imgEffect>
                  </a14:imgLayer>
                </a14:imgProps>
              </a:ext>
            </a:extLst>
          </a:blip>
          <a:srcRect l="19142" r="23360" b="52270"/>
          <a:stretch/>
        </p:blipFill>
        <p:spPr>
          <a:xfrm>
            <a:off x="4570920" y="2891509"/>
            <a:ext cx="769284" cy="896519"/>
          </a:xfrm>
          <a:prstGeom prst="rect">
            <a:avLst/>
          </a:prstGeom>
        </p:spPr>
      </p:pic>
      <p:pic>
        <p:nvPicPr>
          <p:cNvPr id="22" name="Picture 21">
            <a:extLst>
              <a:ext uri="{FF2B5EF4-FFF2-40B4-BE49-F238E27FC236}">
                <a16:creationId xmlns:a16="http://schemas.microsoft.com/office/drawing/2014/main" id="{2546CAC5-310D-994A-9C9B-49C9907BDC32}"/>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9180" b="89941" l="9961" r="89941">
                        <a14:foregroundMark x1="42578" y1="35938" x2="48828" y2="37988"/>
                        <a14:foregroundMark x1="42578" y1="29297" x2="36328" y2="29492"/>
                        <a14:foregroundMark x1="56250" y1="29980" x2="62891" y2="30176"/>
                        <a14:foregroundMark x1="52051" y1="9180" x2="62695" y2="9375"/>
                        <a14:foregroundMark x1="27637" y1="66113" x2="31934" y2="66504"/>
                        <a14:foregroundMark x1="30664" y1="60840" x2="30664" y2="60840"/>
                        <a14:foregroundMark x1="26367" y1="61035" x2="26367" y2="61035"/>
                        <a14:foregroundMark x1="34375" y1="61133" x2="34375" y2="61133"/>
                        <a14:foregroundMark x1="43262" y1="60840" x2="43262" y2="60840"/>
                        <a14:foregroundMark x1="48633" y1="66895" x2="48633" y2="66895"/>
                        <a14:foregroundMark x1="55371" y1="61328" x2="55371" y2="61328"/>
                        <a14:foregroundMark x1="49512" y1="54785" x2="49512" y2="54785"/>
                        <a14:foregroundMark x1="70898" y1="55469" x2="70898" y2="55469"/>
                        <a14:foregroundMark x1="67871" y1="60449" x2="67871" y2="60449"/>
                        <a14:foregroundMark x1="64453" y1="60645" x2="64453" y2="60645"/>
                        <a14:foregroundMark x1="73047" y1="60449" x2="73047" y2="60449"/>
                        <a14:foregroundMark x1="65234" y1="45703" x2="65234" y2="45703"/>
                        <a14:foregroundMark x1="63184" y1="45703" x2="63184" y2="45703"/>
                        <a14:foregroundMark x1="73535" y1="45703" x2="73535" y2="45703"/>
                        <a14:foregroundMark x1="70703" y1="45703" x2="70703" y2="45703"/>
                        <a14:foregroundMark x1="68262" y1="74121" x2="68262" y2="74121"/>
                        <a14:foregroundMark x1="67871" y1="73633" x2="67871" y2="73633"/>
                        <a14:foregroundMark x1="29785" y1="73633" x2="29785" y2="73633"/>
                        <a14:foregroundMark x1="27246" y1="45703" x2="27246" y2="45703"/>
                        <a14:foregroundMark x1="21973" y1="39648" x2="21973" y2="39648"/>
                        <a14:foregroundMark x1="20508" y1="37305" x2="20508" y2="37305"/>
                        <a14:foregroundMark x1="77832" y1="36230" x2="77832" y2="36230"/>
                        <a14:foregroundMark x1="78711" y1="36035" x2="78711" y2="36035"/>
                        <a14:foregroundMark x1="77637" y1="40137" x2="77637" y2="40137"/>
                      </a14:backgroundRemoval>
                    </a14:imgEffect>
                  </a14:imgLayer>
                </a14:imgProps>
              </a:ext>
            </a:extLst>
          </a:blip>
          <a:srcRect t="13661"/>
          <a:stretch/>
        </p:blipFill>
        <p:spPr>
          <a:xfrm>
            <a:off x="5514424" y="4143907"/>
            <a:ext cx="807510" cy="697194"/>
          </a:xfrm>
          <a:prstGeom prst="rect">
            <a:avLst/>
          </a:prstGeom>
        </p:spPr>
      </p:pic>
      <p:sp>
        <p:nvSpPr>
          <p:cNvPr id="40" name="TextBox 39">
            <a:extLst>
              <a:ext uri="{FF2B5EF4-FFF2-40B4-BE49-F238E27FC236}">
                <a16:creationId xmlns:a16="http://schemas.microsoft.com/office/drawing/2014/main" id="{FD2F1F98-8830-C74E-B798-BD559D16B43F}"/>
              </a:ext>
            </a:extLst>
          </p:cNvPr>
          <p:cNvSpPr txBox="1"/>
          <p:nvPr/>
        </p:nvSpPr>
        <p:spPr>
          <a:xfrm>
            <a:off x="10667405" y="5675664"/>
            <a:ext cx="989310" cy="307777"/>
          </a:xfrm>
          <a:prstGeom prst="rect">
            <a:avLst/>
          </a:prstGeom>
          <a:noFill/>
        </p:spPr>
        <p:txBody>
          <a:bodyPr wrap="none" lIns="91440" tIns="45720" rIns="91440" bIns="45720" rtlCol="0" anchor="t">
            <a:spAutoFit/>
          </a:bodyPr>
          <a:lstStyle/>
          <a:p>
            <a:r>
              <a:rPr lang="en-US" sz="1400"/>
              <a:t>David Jay</a:t>
            </a:r>
          </a:p>
        </p:txBody>
      </p:sp>
    </p:spTree>
    <p:extLst>
      <p:ext uri="{BB962C8B-B14F-4D97-AF65-F5344CB8AC3E}">
        <p14:creationId xmlns:p14="http://schemas.microsoft.com/office/powerpoint/2010/main" val="123155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540404" y="618758"/>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E3C58"/>
                </a:solidFill>
                <a:latin typeface="+mj-lt"/>
              </a:rPr>
              <a:t>Targets and Metrics</a:t>
            </a:r>
          </a:p>
        </p:txBody>
      </p:sp>
      <p:sp>
        <p:nvSpPr>
          <p:cNvPr id="2" name="Slide Number Placeholder 1">
            <a:extLst>
              <a:ext uri="{FF2B5EF4-FFF2-40B4-BE49-F238E27FC236}">
                <a16:creationId xmlns:a16="http://schemas.microsoft.com/office/drawing/2014/main" id="{3E99A31A-2718-5341-83E8-53B75035942A}"/>
              </a:ext>
            </a:extLst>
          </p:cNvPr>
          <p:cNvSpPr>
            <a:spLocks noGrp="1"/>
          </p:cNvSpPr>
          <p:nvPr>
            <p:ph type="sldNum" sz="quarter" idx="12"/>
          </p:nvPr>
        </p:nvSpPr>
        <p:spPr/>
        <p:txBody>
          <a:bodyPr/>
          <a:lstStyle/>
          <a:p>
            <a:fld id="{B6F15528-21DE-4FAA-801E-634DDDAF4B2B}" type="slidenum">
              <a:rPr lang="en-US" smtClean="0"/>
              <a:pPr/>
              <a:t>10</a:t>
            </a:fld>
            <a:endParaRPr lang="en-US"/>
          </a:p>
        </p:txBody>
      </p:sp>
      <p:grpSp>
        <p:nvGrpSpPr>
          <p:cNvPr id="7" name="Group 6">
            <a:extLst>
              <a:ext uri="{FF2B5EF4-FFF2-40B4-BE49-F238E27FC236}">
                <a16:creationId xmlns:a16="http://schemas.microsoft.com/office/drawing/2014/main" id="{3213DCBC-C8B4-43F3-96B3-06E9909EC9A2}"/>
              </a:ext>
            </a:extLst>
          </p:cNvPr>
          <p:cNvGrpSpPr/>
          <p:nvPr/>
        </p:nvGrpSpPr>
        <p:grpSpPr>
          <a:xfrm>
            <a:off x="2676277" y="1521738"/>
            <a:ext cx="1107503" cy="1107503"/>
            <a:chOff x="1325789" y="1201580"/>
            <a:chExt cx="1107503" cy="1107503"/>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5789" y="1201580"/>
              <a:ext cx="1107503" cy="1107503"/>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0134" y="1445925"/>
              <a:ext cx="618813" cy="618813"/>
            </a:xfrm>
            <a:prstGeom prst="rect">
              <a:avLst/>
            </a:prstGeom>
          </p:spPr>
        </p:pic>
        <p:pic>
          <p:nvPicPr>
            <p:cNvPr id="44" name="Picture 43">
              <a:extLst>
                <a:ext uri="{FF2B5EF4-FFF2-40B4-BE49-F238E27FC236}">
                  <a16:creationId xmlns:a16="http://schemas.microsoft.com/office/drawing/2014/main" id="{1E324E3D-2A26-BB40-873E-03F477EB7F1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7400" b="54707" l="25417" r="74581"/>
                      </a14:imgEffect>
                    </a14:imgLayer>
                  </a14:imgProps>
                </a:ext>
              </a:extLst>
            </a:blip>
            <a:srcRect l="19272" t="12737" r="19273" b="40630"/>
            <a:stretch/>
          </p:blipFill>
          <p:spPr>
            <a:xfrm>
              <a:off x="1560170" y="1491611"/>
              <a:ext cx="669512" cy="535893"/>
            </a:xfrm>
            <a:prstGeom prst="rect">
              <a:avLst/>
            </a:prstGeom>
          </p:spPr>
        </p:pic>
      </p:grpSp>
      <p:grpSp>
        <p:nvGrpSpPr>
          <p:cNvPr id="13" name="Group 12">
            <a:extLst>
              <a:ext uri="{FF2B5EF4-FFF2-40B4-BE49-F238E27FC236}">
                <a16:creationId xmlns:a16="http://schemas.microsoft.com/office/drawing/2014/main" id="{D84A4893-DE85-4585-843B-5DAB9AD36277}"/>
              </a:ext>
            </a:extLst>
          </p:cNvPr>
          <p:cNvGrpSpPr/>
          <p:nvPr/>
        </p:nvGrpSpPr>
        <p:grpSpPr>
          <a:xfrm>
            <a:off x="8402410" y="1526062"/>
            <a:ext cx="1107503" cy="1107503"/>
            <a:chOff x="1325789" y="3621789"/>
            <a:chExt cx="1107503" cy="1107503"/>
          </a:xfrm>
        </p:grpSpPr>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25789" y="3621789"/>
              <a:ext cx="1107503" cy="1107503"/>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7942" y="3876217"/>
              <a:ext cx="618813" cy="618813"/>
            </a:xfrm>
            <a:prstGeom prst="rect">
              <a:avLst/>
            </a:prstGeom>
          </p:spPr>
        </p:pic>
        <p:pic>
          <p:nvPicPr>
            <p:cNvPr id="45" name="Picture 44">
              <a:extLst>
                <a:ext uri="{FF2B5EF4-FFF2-40B4-BE49-F238E27FC236}">
                  <a16:creationId xmlns:a16="http://schemas.microsoft.com/office/drawing/2014/main" id="{EA783F19-72D3-5044-B7ED-70FBD188855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80" b="89941" l="9961" r="89941">
                          <a14:foregroundMark x1="42578" y1="35938" x2="48828" y2="37988"/>
                          <a14:foregroundMark x1="42578" y1="29297" x2="36328" y2="29492"/>
                          <a14:foregroundMark x1="56250" y1="29980" x2="62891" y2="30176"/>
                          <a14:foregroundMark x1="52051" y1="9180" x2="62695" y2="9375"/>
                          <a14:foregroundMark x1="27637" y1="66113" x2="31934" y2="66504"/>
                          <a14:foregroundMark x1="30664" y1="60840" x2="30664" y2="60840"/>
                          <a14:foregroundMark x1="26367" y1="61035" x2="26367" y2="61035"/>
                          <a14:foregroundMark x1="34375" y1="61133" x2="34375" y2="61133"/>
                          <a14:foregroundMark x1="43262" y1="60840" x2="43262" y2="60840"/>
                          <a14:foregroundMark x1="48633" y1="66895" x2="48633" y2="66895"/>
                          <a14:foregroundMark x1="55371" y1="61328" x2="55371" y2="61328"/>
                          <a14:foregroundMark x1="49512" y1="54785" x2="49512" y2="54785"/>
                          <a14:foregroundMark x1="70898" y1="55469" x2="70898" y2="55469"/>
                          <a14:foregroundMark x1="67871" y1="60449" x2="67871" y2="60449"/>
                          <a14:foregroundMark x1="64453" y1="60645" x2="64453" y2="60645"/>
                          <a14:foregroundMark x1="73047" y1="60449" x2="73047" y2="60449"/>
                          <a14:foregroundMark x1="65234" y1="45703" x2="65234" y2="45703"/>
                          <a14:foregroundMark x1="63184" y1="45703" x2="63184" y2="45703"/>
                          <a14:foregroundMark x1="73535" y1="45703" x2="73535" y2="45703"/>
                          <a14:foregroundMark x1="70703" y1="45703" x2="70703" y2="45703"/>
                          <a14:foregroundMark x1="68262" y1="74121" x2="68262" y2="74121"/>
                          <a14:foregroundMark x1="67871" y1="73633" x2="67871" y2="73633"/>
                          <a14:foregroundMark x1="29785" y1="73633" x2="29785" y2="73633"/>
                          <a14:foregroundMark x1="27246" y1="45703" x2="27246" y2="45703"/>
                          <a14:foregroundMark x1="21973" y1="39648" x2="21973" y2="39648"/>
                          <a14:foregroundMark x1="20508" y1="37305" x2="20508" y2="37305"/>
                          <a14:foregroundMark x1="77832" y1="36230" x2="77832" y2="36230"/>
                          <a14:foregroundMark x1="78711" y1="36035" x2="78711" y2="36035"/>
                          <a14:foregroundMark x1="77637" y1="40137" x2="77637" y2="40137"/>
                        </a14:backgroundRemoval>
                      </a14:imgEffect>
                    </a14:imgLayer>
                  </a14:imgProps>
                </a:ext>
              </a:extLst>
            </a:blip>
            <a:srcRect t="13661"/>
            <a:stretch/>
          </p:blipFill>
          <p:spPr>
            <a:xfrm>
              <a:off x="1565959" y="3890639"/>
              <a:ext cx="655737" cy="566155"/>
            </a:xfrm>
            <a:prstGeom prst="rect">
              <a:avLst/>
            </a:prstGeom>
          </p:spPr>
        </p:pic>
      </p:grpSp>
      <p:sp>
        <p:nvSpPr>
          <p:cNvPr id="50" name="TextBox 49">
            <a:extLst>
              <a:ext uri="{FF2B5EF4-FFF2-40B4-BE49-F238E27FC236}">
                <a16:creationId xmlns:a16="http://schemas.microsoft.com/office/drawing/2014/main" id="{862F5FB4-51DF-0546-89F0-68C1ACC5C498}"/>
              </a:ext>
            </a:extLst>
          </p:cNvPr>
          <p:cNvSpPr txBox="1"/>
          <p:nvPr/>
        </p:nvSpPr>
        <p:spPr>
          <a:xfrm>
            <a:off x="10667405" y="5675664"/>
            <a:ext cx="971741" cy="307777"/>
          </a:xfrm>
          <a:prstGeom prst="rect">
            <a:avLst/>
          </a:prstGeom>
          <a:noFill/>
        </p:spPr>
        <p:txBody>
          <a:bodyPr wrap="none" lIns="91440" tIns="45720" rIns="91440" bIns="45720" rtlCol="0" anchor="t">
            <a:spAutoFit/>
          </a:bodyPr>
          <a:lstStyle/>
          <a:p>
            <a:r>
              <a:rPr lang="en-US" sz="1400"/>
              <a:t>David Jay</a:t>
            </a:r>
          </a:p>
        </p:txBody>
      </p:sp>
      <p:sp>
        <p:nvSpPr>
          <p:cNvPr id="16" name="Rectangle 15">
            <a:extLst>
              <a:ext uri="{FF2B5EF4-FFF2-40B4-BE49-F238E27FC236}">
                <a16:creationId xmlns:a16="http://schemas.microsoft.com/office/drawing/2014/main" id="{CE9A31AF-9652-4E6C-871E-AB2B42DF771A}"/>
              </a:ext>
            </a:extLst>
          </p:cNvPr>
          <p:cNvSpPr/>
          <p:nvPr/>
        </p:nvSpPr>
        <p:spPr>
          <a:xfrm>
            <a:off x="515999" y="3033423"/>
            <a:ext cx="1737012" cy="126076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Takeoff Distance</a:t>
            </a:r>
            <a:endParaRPr lang="en-US" sz="1600"/>
          </a:p>
        </p:txBody>
      </p:sp>
      <p:sp>
        <p:nvSpPr>
          <p:cNvPr id="32" name="Rectangle 31">
            <a:extLst>
              <a:ext uri="{FF2B5EF4-FFF2-40B4-BE49-F238E27FC236}">
                <a16:creationId xmlns:a16="http://schemas.microsoft.com/office/drawing/2014/main" id="{69EF0904-8148-48D2-9BD2-A8A161FA23BA}"/>
              </a:ext>
            </a:extLst>
          </p:cNvPr>
          <p:cNvSpPr/>
          <p:nvPr/>
        </p:nvSpPr>
        <p:spPr>
          <a:xfrm>
            <a:off x="515998" y="4297650"/>
            <a:ext cx="1737012" cy="91439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cs typeface="Arial"/>
              </a:rPr>
              <a:t>Less than 100ft</a:t>
            </a:r>
          </a:p>
        </p:txBody>
      </p:sp>
      <p:sp>
        <p:nvSpPr>
          <p:cNvPr id="19" name="TextBox 18">
            <a:extLst>
              <a:ext uri="{FF2B5EF4-FFF2-40B4-BE49-F238E27FC236}">
                <a16:creationId xmlns:a16="http://schemas.microsoft.com/office/drawing/2014/main" id="{D304CC78-2F3F-4564-908E-6E3466EBD307}"/>
              </a:ext>
            </a:extLst>
          </p:cNvPr>
          <p:cNvSpPr txBox="1"/>
          <p:nvPr/>
        </p:nvSpPr>
        <p:spPr>
          <a:xfrm>
            <a:off x="1026019" y="3032557"/>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34" name="TextBox 33">
            <a:extLst>
              <a:ext uri="{FF2B5EF4-FFF2-40B4-BE49-F238E27FC236}">
                <a16:creationId xmlns:a16="http://schemas.microsoft.com/office/drawing/2014/main" id="{0E3855CE-8811-4C57-9DF0-21ACC4886F52}"/>
              </a:ext>
            </a:extLst>
          </p:cNvPr>
          <p:cNvSpPr txBox="1"/>
          <p:nvPr/>
        </p:nvSpPr>
        <p:spPr>
          <a:xfrm>
            <a:off x="1008700" y="4322761"/>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47" name="Rectangle 46">
            <a:extLst>
              <a:ext uri="{FF2B5EF4-FFF2-40B4-BE49-F238E27FC236}">
                <a16:creationId xmlns:a16="http://schemas.microsoft.com/office/drawing/2014/main" id="{3E92BF1E-75C1-40EB-8363-5AC1C1FE06EC}"/>
              </a:ext>
            </a:extLst>
          </p:cNvPr>
          <p:cNvSpPr/>
          <p:nvPr/>
        </p:nvSpPr>
        <p:spPr>
          <a:xfrm>
            <a:off x="6293354" y="3039206"/>
            <a:ext cx="1737012" cy="13213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Control Surface Deflection</a:t>
            </a:r>
            <a:endParaRPr lang="en-US" sz="1600"/>
          </a:p>
        </p:txBody>
      </p:sp>
      <p:sp>
        <p:nvSpPr>
          <p:cNvPr id="48" name="Rectangle 47">
            <a:extLst>
              <a:ext uri="{FF2B5EF4-FFF2-40B4-BE49-F238E27FC236}">
                <a16:creationId xmlns:a16="http://schemas.microsoft.com/office/drawing/2014/main" id="{2559F4AE-5EBF-4254-BF27-ADF7DBBC4A27}"/>
              </a:ext>
            </a:extLst>
          </p:cNvPr>
          <p:cNvSpPr/>
          <p:nvPr/>
        </p:nvSpPr>
        <p:spPr>
          <a:xfrm>
            <a:off x="6293353" y="4303433"/>
            <a:ext cx="1737012" cy="91439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At least 25°</a:t>
            </a:r>
          </a:p>
        </p:txBody>
      </p:sp>
      <p:sp>
        <p:nvSpPr>
          <p:cNvPr id="49" name="TextBox 48">
            <a:extLst>
              <a:ext uri="{FF2B5EF4-FFF2-40B4-BE49-F238E27FC236}">
                <a16:creationId xmlns:a16="http://schemas.microsoft.com/office/drawing/2014/main" id="{01B6556E-448E-4594-ABF0-5853CE09383C}"/>
              </a:ext>
            </a:extLst>
          </p:cNvPr>
          <p:cNvSpPr txBox="1"/>
          <p:nvPr/>
        </p:nvSpPr>
        <p:spPr>
          <a:xfrm>
            <a:off x="6803374" y="3038340"/>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51" name="TextBox 50">
            <a:extLst>
              <a:ext uri="{FF2B5EF4-FFF2-40B4-BE49-F238E27FC236}">
                <a16:creationId xmlns:a16="http://schemas.microsoft.com/office/drawing/2014/main" id="{63DBE8A0-FCEF-4606-8FDD-9369A34959C6}"/>
              </a:ext>
            </a:extLst>
          </p:cNvPr>
          <p:cNvSpPr txBox="1"/>
          <p:nvPr/>
        </p:nvSpPr>
        <p:spPr>
          <a:xfrm>
            <a:off x="6786055" y="4328544"/>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56" name="Rectangle 55">
            <a:extLst>
              <a:ext uri="{FF2B5EF4-FFF2-40B4-BE49-F238E27FC236}">
                <a16:creationId xmlns:a16="http://schemas.microsoft.com/office/drawing/2014/main" id="{2CA8B093-0D02-4678-A469-B0827F4169B7}"/>
              </a:ext>
            </a:extLst>
          </p:cNvPr>
          <p:cNvSpPr/>
          <p:nvPr/>
        </p:nvSpPr>
        <p:spPr>
          <a:xfrm>
            <a:off x="2366570" y="3033423"/>
            <a:ext cx="1737012" cy="126076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Thrust Force</a:t>
            </a:r>
            <a:endParaRPr lang="en-US" sz="1600"/>
          </a:p>
        </p:txBody>
      </p:sp>
      <p:sp>
        <p:nvSpPr>
          <p:cNvPr id="57" name="Rectangle 56">
            <a:extLst>
              <a:ext uri="{FF2B5EF4-FFF2-40B4-BE49-F238E27FC236}">
                <a16:creationId xmlns:a16="http://schemas.microsoft.com/office/drawing/2014/main" id="{FAF71FEE-2248-4A2D-AAA0-6198DF429312}"/>
              </a:ext>
            </a:extLst>
          </p:cNvPr>
          <p:cNvSpPr/>
          <p:nvPr/>
        </p:nvSpPr>
        <p:spPr>
          <a:xfrm>
            <a:off x="2366569" y="4297650"/>
            <a:ext cx="1737012" cy="91439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cs typeface="Arial"/>
              </a:rPr>
              <a:t>Greater than 10lbs</a:t>
            </a:r>
          </a:p>
        </p:txBody>
      </p:sp>
      <p:sp>
        <p:nvSpPr>
          <p:cNvPr id="58" name="TextBox 57">
            <a:extLst>
              <a:ext uri="{FF2B5EF4-FFF2-40B4-BE49-F238E27FC236}">
                <a16:creationId xmlns:a16="http://schemas.microsoft.com/office/drawing/2014/main" id="{DCC1088A-FC2C-45AF-BAB8-67CCEEF275BE}"/>
              </a:ext>
            </a:extLst>
          </p:cNvPr>
          <p:cNvSpPr txBox="1"/>
          <p:nvPr/>
        </p:nvSpPr>
        <p:spPr>
          <a:xfrm>
            <a:off x="2876590" y="3032557"/>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59" name="TextBox 58">
            <a:extLst>
              <a:ext uri="{FF2B5EF4-FFF2-40B4-BE49-F238E27FC236}">
                <a16:creationId xmlns:a16="http://schemas.microsoft.com/office/drawing/2014/main" id="{285C3BD2-34A1-41C3-B50D-21EFF1E023C5}"/>
              </a:ext>
            </a:extLst>
          </p:cNvPr>
          <p:cNvSpPr txBox="1"/>
          <p:nvPr/>
        </p:nvSpPr>
        <p:spPr>
          <a:xfrm>
            <a:off x="2859271" y="4322761"/>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61" name="Rectangle 60">
            <a:extLst>
              <a:ext uri="{FF2B5EF4-FFF2-40B4-BE49-F238E27FC236}">
                <a16:creationId xmlns:a16="http://schemas.microsoft.com/office/drawing/2014/main" id="{A934C178-4FF7-4EAD-8E20-DA18DCFAEEC8}"/>
              </a:ext>
            </a:extLst>
          </p:cNvPr>
          <p:cNvSpPr/>
          <p:nvPr/>
        </p:nvSpPr>
        <p:spPr>
          <a:xfrm>
            <a:off x="8153821" y="3039206"/>
            <a:ext cx="1737012" cy="13213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Rise Time of Motor Speed</a:t>
            </a:r>
          </a:p>
        </p:txBody>
      </p:sp>
      <p:sp>
        <p:nvSpPr>
          <p:cNvPr id="62" name="Rectangle 61">
            <a:extLst>
              <a:ext uri="{FF2B5EF4-FFF2-40B4-BE49-F238E27FC236}">
                <a16:creationId xmlns:a16="http://schemas.microsoft.com/office/drawing/2014/main" id="{38D7E168-A454-410D-AE02-BE534AF78F1E}"/>
              </a:ext>
            </a:extLst>
          </p:cNvPr>
          <p:cNvSpPr/>
          <p:nvPr/>
        </p:nvSpPr>
        <p:spPr>
          <a:xfrm>
            <a:off x="8153820" y="4303433"/>
            <a:ext cx="1737012" cy="91439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4 seconds</a:t>
            </a:r>
          </a:p>
        </p:txBody>
      </p:sp>
      <p:sp>
        <p:nvSpPr>
          <p:cNvPr id="63" name="TextBox 62">
            <a:extLst>
              <a:ext uri="{FF2B5EF4-FFF2-40B4-BE49-F238E27FC236}">
                <a16:creationId xmlns:a16="http://schemas.microsoft.com/office/drawing/2014/main" id="{74FB34C3-6299-456D-BCDA-70C0CB32E9A2}"/>
              </a:ext>
            </a:extLst>
          </p:cNvPr>
          <p:cNvSpPr txBox="1"/>
          <p:nvPr/>
        </p:nvSpPr>
        <p:spPr>
          <a:xfrm>
            <a:off x="8663841" y="3038340"/>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64" name="TextBox 63">
            <a:extLst>
              <a:ext uri="{FF2B5EF4-FFF2-40B4-BE49-F238E27FC236}">
                <a16:creationId xmlns:a16="http://schemas.microsoft.com/office/drawing/2014/main" id="{E67A9CED-75F4-420F-A328-F05FCD79DE08}"/>
              </a:ext>
            </a:extLst>
          </p:cNvPr>
          <p:cNvSpPr txBox="1"/>
          <p:nvPr/>
        </p:nvSpPr>
        <p:spPr>
          <a:xfrm>
            <a:off x="8646522" y="4328544"/>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65" name="Rectangle 64">
            <a:extLst>
              <a:ext uri="{FF2B5EF4-FFF2-40B4-BE49-F238E27FC236}">
                <a16:creationId xmlns:a16="http://schemas.microsoft.com/office/drawing/2014/main" id="{9E29D3F6-9801-49EE-9A59-30C2412BFFE9}"/>
              </a:ext>
            </a:extLst>
          </p:cNvPr>
          <p:cNvSpPr/>
          <p:nvPr/>
        </p:nvSpPr>
        <p:spPr>
          <a:xfrm>
            <a:off x="4217141" y="3033423"/>
            <a:ext cx="1737012" cy="126076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Wing Area</a:t>
            </a:r>
            <a:endParaRPr lang="en-US" sz="1600"/>
          </a:p>
        </p:txBody>
      </p:sp>
      <p:sp>
        <p:nvSpPr>
          <p:cNvPr id="66" name="Rectangle 65">
            <a:extLst>
              <a:ext uri="{FF2B5EF4-FFF2-40B4-BE49-F238E27FC236}">
                <a16:creationId xmlns:a16="http://schemas.microsoft.com/office/drawing/2014/main" id="{5318DF9F-C368-4AC2-B1D5-658D95D16DBA}"/>
              </a:ext>
            </a:extLst>
          </p:cNvPr>
          <p:cNvSpPr/>
          <p:nvPr/>
        </p:nvSpPr>
        <p:spPr>
          <a:xfrm>
            <a:off x="4217140" y="4297650"/>
            <a:ext cx="1737012" cy="91439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cs typeface="Arial"/>
              </a:rPr>
              <a:t>Greater than 6 ft </a:t>
            </a:r>
          </a:p>
        </p:txBody>
      </p:sp>
      <p:sp>
        <p:nvSpPr>
          <p:cNvPr id="67" name="TextBox 66">
            <a:extLst>
              <a:ext uri="{FF2B5EF4-FFF2-40B4-BE49-F238E27FC236}">
                <a16:creationId xmlns:a16="http://schemas.microsoft.com/office/drawing/2014/main" id="{AB174DC8-72C9-4014-8796-6C952CDCF8AB}"/>
              </a:ext>
            </a:extLst>
          </p:cNvPr>
          <p:cNvSpPr txBox="1"/>
          <p:nvPr/>
        </p:nvSpPr>
        <p:spPr>
          <a:xfrm>
            <a:off x="4727161" y="3032557"/>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68" name="TextBox 67">
            <a:extLst>
              <a:ext uri="{FF2B5EF4-FFF2-40B4-BE49-F238E27FC236}">
                <a16:creationId xmlns:a16="http://schemas.microsoft.com/office/drawing/2014/main" id="{16D5BA7B-99EF-476F-821B-BA5AA11E5B53}"/>
              </a:ext>
            </a:extLst>
          </p:cNvPr>
          <p:cNvSpPr txBox="1"/>
          <p:nvPr/>
        </p:nvSpPr>
        <p:spPr>
          <a:xfrm>
            <a:off x="4709842" y="4322761"/>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69" name="Rectangle 68">
            <a:extLst>
              <a:ext uri="{FF2B5EF4-FFF2-40B4-BE49-F238E27FC236}">
                <a16:creationId xmlns:a16="http://schemas.microsoft.com/office/drawing/2014/main" id="{E0C6E2AB-DEE9-49F2-AB26-372228B70B40}"/>
              </a:ext>
            </a:extLst>
          </p:cNvPr>
          <p:cNvSpPr/>
          <p:nvPr/>
        </p:nvSpPr>
        <p:spPr>
          <a:xfrm>
            <a:off x="10014288" y="3039206"/>
            <a:ext cx="1737012" cy="13213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Static Margin</a:t>
            </a:r>
          </a:p>
        </p:txBody>
      </p:sp>
      <p:sp>
        <p:nvSpPr>
          <p:cNvPr id="70" name="Rectangle 69">
            <a:extLst>
              <a:ext uri="{FF2B5EF4-FFF2-40B4-BE49-F238E27FC236}">
                <a16:creationId xmlns:a16="http://schemas.microsoft.com/office/drawing/2014/main" id="{20C82955-4F34-42FE-8C85-37AE3E22EFCB}"/>
              </a:ext>
            </a:extLst>
          </p:cNvPr>
          <p:cNvSpPr/>
          <p:nvPr/>
        </p:nvSpPr>
        <p:spPr>
          <a:xfrm>
            <a:off x="10014287" y="4303433"/>
            <a:ext cx="1737012" cy="91439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5%– 15%</a:t>
            </a:r>
          </a:p>
        </p:txBody>
      </p:sp>
      <p:sp>
        <p:nvSpPr>
          <p:cNvPr id="71" name="TextBox 70">
            <a:extLst>
              <a:ext uri="{FF2B5EF4-FFF2-40B4-BE49-F238E27FC236}">
                <a16:creationId xmlns:a16="http://schemas.microsoft.com/office/drawing/2014/main" id="{2D616442-D8F3-4570-8B73-B358D6CC64A8}"/>
              </a:ext>
            </a:extLst>
          </p:cNvPr>
          <p:cNvSpPr txBox="1"/>
          <p:nvPr/>
        </p:nvSpPr>
        <p:spPr>
          <a:xfrm>
            <a:off x="10524308" y="3038340"/>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72" name="TextBox 71">
            <a:extLst>
              <a:ext uri="{FF2B5EF4-FFF2-40B4-BE49-F238E27FC236}">
                <a16:creationId xmlns:a16="http://schemas.microsoft.com/office/drawing/2014/main" id="{F3349155-0304-4890-A136-913A2E79BB60}"/>
              </a:ext>
            </a:extLst>
          </p:cNvPr>
          <p:cNvSpPr txBox="1"/>
          <p:nvPr/>
        </p:nvSpPr>
        <p:spPr>
          <a:xfrm>
            <a:off x="10506989" y="4328544"/>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8" name="TextBox 31">
            <a:extLst>
              <a:ext uri="{FF2B5EF4-FFF2-40B4-BE49-F238E27FC236}">
                <a16:creationId xmlns:a16="http://schemas.microsoft.com/office/drawing/2014/main" id="{FC40DE60-F847-4DB4-8B18-2252E6AECBE4}"/>
              </a:ext>
            </a:extLst>
          </p:cNvPr>
          <p:cNvSpPr txBox="1"/>
          <p:nvPr/>
        </p:nvSpPr>
        <p:spPr>
          <a:xfrm>
            <a:off x="2803990" y="2629881"/>
            <a:ext cx="2579815" cy="264175"/>
          </a:xfrm>
          <a:prstGeom prst="rect">
            <a:avLst/>
          </a:prstGeom>
        </p:spPr>
        <p:txBody>
          <a:bodyPr wrap="square" lIns="0" tIns="0" rIns="0" bIns="0" rtlCol="0" anchor="t">
            <a:spAutoFit/>
          </a:bodyPr>
          <a:lstStyle/>
          <a:p>
            <a:pPr>
              <a:lnSpc>
                <a:spcPts val="2150"/>
              </a:lnSpc>
              <a:spcBef>
                <a:spcPct val="0"/>
              </a:spcBef>
            </a:pPr>
            <a:r>
              <a:rPr lang="en-US" spc="65">
                <a:solidFill>
                  <a:srgbClr val="191919"/>
                </a:solidFill>
              </a:rPr>
              <a:t>Takeoff</a:t>
            </a:r>
            <a:endParaRPr lang="en-US"/>
          </a:p>
        </p:txBody>
      </p:sp>
      <p:sp>
        <p:nvSpPr>
          <p:cNvPr id="9" name="TextBox 31">
            <a:extLst>
              <a:ext uri="{FF2B5EF4-FFF2-40B4-BE49-F238E27FC236}">
                <a16:creationId xmlns:a16="http://schemas.microsoft.com/office/drawing/2014/main" id="{504CA16D-EC76-44BA-964E-39A31D5D6A2C}"/>
              </a:ext>
            </a:extLst>
          </p:cNvPr>
          <p:cNvSpPr txBox="1"/>
          <p:nvPr/>
        </p:nvSpPr>
        <p:spPr>
          <a:xfrm>
            <a:off x="8277511" y="2629882"/>
            <a:ext cx="2579815" cy="264175"/>
          </a:xfrm>
          <a:prstGeom prst="rect">
            <a:avLst/>
          </a:prstGeom>
        </p:spPr>
        <p:txBody>
          <a:bodyPr wrap="square" lIns="0" tIns="0" rIns="0" bIns="0" rtlCol="0" anchor="t">
            <a:spAutoFit/>
          </a:bodyPr>
          <a:lstStyle/>
          <a:p>
            <a:pPr>
              <a:lnSpc>
                <a:spcPts val="2150"/>
              </a:lnSpc>
              <a:spcBef>
                <a:spcPct val="0"/>
              </a:spcBef>
            </a:pPr>
            <a:r>
              <a:rPr lang="en-US" spc="65">
                <a:solidFill>
                  <a:srgbClr val="191919"/>
                </a:solidFill>
              </a:rPr>
              <a:t>Flight Control</a:t>
            </a:r>
          </a:p>
        </p:txBody>
      </p:sp>
      <p:sp>
        <p:nvSpPr>
          <p:cNvPr id="3" name="TextBox 2">
            <a:extLst>
              <a:ext uri="{FF2B5EF4-FFF2-40B4-BE49-F238E27FC236}">
                <a16:creationId xmlns:a16="http://schemas.microsoft.com/office/drawing/2014/main" id="{7D40304A-BEF2-470E-81F9-F0BD966CE5BC}"/>
              </a:ext>
            </a:extLst>
          </p:cNvPr>
          <p:cNvSpPr txBox="1"/>
          <p:nvPr/>
        </p:nvSpPr>
        <p:spPr>
          <a:xfrm>
            <a:off x="5629275" y="4573588"/>
            <a:ext cx="20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rPr>
              <a:t>2</a:t>
            </a:r>
          </a:p>
        </p:txBody>
      </p:sp>
    </p:spTree>
    <p:extLst>
      <p:ext uri="{BB962C8B-B14F-4D97-AF65-F5344CB8AC3E}">
        <p14:creationId xmlns:p14="http://schemas.microsoft.com/office/powerpoint/2010/main" val="279243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1029-C8DD-48A4-A712-25DEDABA969F}"/>
              </a:ext>
            </a:extLst>
          </p:cNvPr>
          <p:cNvSpPr>
            <a:spLocks noGrp="1"/>
          </p:cNvSpPr>
          <p:nvPr>
            <p:ph type="title"/>
          </p:nvPr>
        </p:nvSpPr>
        <p:spPr>
          <a:xfrm>
            <a:off x="569890" y="53887"/>
            <a:ext cx="10515600" cy="996950"/>
          </a:xfrm>
        </p:spPr>
        <p:txBody>
          <a:bodyPr/>
          <a:lstStyle/>
          <a:p>
            <a:r>
              <a:rPr lang="en-US">
                <a:solidFill>
                  <a:schemeClr val="accent1"/>
                </a:solidFill>
              </a:rPr>
              <a:t>Concept Generation</a:t>
            </a:r>
          </a:p>
        </p:txBody>
      </p:sp>
      <p:sp>
        <p:nvSpPr>
          <p:cNvPr id="5" name="Slide Number Placeholder 4">
            <a:extLst>
              <a:ext uri="{FF2B5EF4-FFF2-40B4-BE49-F238E27FC236}">
                <a16:creationId xmlns:a16="http://schemas.microsoft.com/office/drawing/2014/main" id="{B605C9F9-088B-4609-85D2-532511C5736C}"/>
              </a:ext>
            </a:extLst>
          </p:cNvPr>
          <p:cNvSpPr>
            <a:spLocks noGrp="1"/>
          </p:cNvSpPr>
          <p:nvPr>
            <p:ph type="sldNum" sz="quarter" idx="4"/>
          </p:nvPr>
        </p:nvSpPr>
        <p:spPr>
          <a:xfrm>
            <a:off x="11214279" y="6205048"/>
            <a:ext cx="704088" cy="365125"/>
          </a:xfrm>
        </p:spPr>
        <p:txBody>
          <a:bodyPr/>
          <a:lstStyle/>
          <a:p>
            <a:fld id="{6F1FABC0-072B-4F22-8F9B-95A9D10B0206}" type="slidenum">
              <a:rPr lang="en-US" smtClean="0"/>
              <a:pPr/>
              <a:t>11</a:t>
            </a:fld>
            <a:endParaRPr lang="en-US"/>
          </a:p>
        </p:txBody>
      </p:sp>
      <p:sp>
        <p:nvSpPr>
          <p:cNvPr id="60" name="Rectangle 59">
            <a:extLst>
              <a:ext uri="{FF2B5EF4-FFF2-40B4-BE49-F238E27FC236}">
                <a16:creationId xmlns:a16="http://schemas.microsoft.com/office/drawing/2014/main" id="{AD439447-1501-4A6B-9CDC-C4871FAA7AAD}"/>
              </a:ext>
            </a:extLst>
          </p:cNvPr>
          <p:cNvSpPr/>
          <p:nvPr/>
        </p:nvSpPr>
        <p:spPr>
          <a:xfrm>
            <a:off x="605307"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9" name="Picture 168" descr="A picture containing aircraft&#10;&#10;Description automatically generated">
            <a:extLst>
              <a:ext uri="{FF2B5EF4-FFF2-40B4-BE49-F238E27FC236}">
                <a16:creationId xmlns:a16="http://schemas.microsoft.com/office/drawing/2014/main" id="{DE7D2FD0-42F7-4863-BE19-5235B2CF499E}"/>
              </a:ext>
            </a:extLst>
          </p:cNvPr>
          <p:cNvPicPr>
            <a:picLocks noChangeAspect="1"/>
          </p:cNvPicPr>
          <p:nvPr/>
        </p:nvPicPr>
        <p:blipFill rotWithShape="1">
          <a:blip r:embed="rId3">
            <a:extLst>
              <a:ext uri="{28A0092B-C50C-407E-A947-70E740481C1C}">
                <a14:useLocalDpi xmlns:a14="http://schemas.microsoft.com/office/drawing/2010/main" val="0"/>
              </a:ext>
            </a:extLst>
          </a:blip>
          <a:srcRect l="10444" r="9896"/>
          <a:stretch/>
        </p:blipFill>
        <p:spPr>
          <a:xfrm>
            <a:off x="906429" y="4224552"/>
            <a:ext cx="1276707" cy="957619"/>
          </a:xfrm>
          <a:prstGeom prst="rect">
            <a:avLst/>
          </a:prstGeom>
        </p:spPr>
      </p:pic>
      <p:pic>
        <p:nvPicPr>
          <p:cNvPr id="171" name="Picture 170" descr="A picture containing plane, jet, air, aircraft&#10;&#10;Description automatically generated">
            <a:extLst>
              <a:ext uri="{FF2B5EF4-FFF2-40B4-BE49-F238E27FC236}">
                <a16:creationId xmlns:a16="http://schemas.microsoft.com/office/drawing/2014/main" id="{E5A2903F-3176-4BE1-91C4-5D9DBC078D36}"/>
              </a:ext>
            </a:extLst>
          </p:cNvPr>
          <p:cNvPicPr>
            <a:picLocks noChangeAspect="1"/>
          </p:cNvPicPr>
          <p:nvPr/>
        </p:nvPicPr>
        <p:blipFill rotWithShape="1">
          <a:blip r:embed="rId4">
            <a:extLst>
              <a:ext uri="{28A0092B-C50C-407E-A947-70E740481C1C}">
                <a14:useLocalDpi xmlns:a14="http://schemas.microsoft.com/office/drawing/2010/main" val="0"/>
              </a:ext>
            </a:extLst>
          </a:blip>
          <a:srcRect l="12080" r="9380"/>
          <a:stretch/>
        </p:blipFill>
        <p:spPr>
          <a:xfrm>
            <a:off x="895065" y="1816230"/>
            <a:ext cx="1284993" cy="947834"/>
          </a:xfrm>
          <a:prstGeom prst="rect">
            <a:avLst/>
          </a:prstGeom>
        </p:spPr>
      </p:pic>
      <p:pic>
        <p:nvPicPr>
          <p:cNvPr id="173" name="Picture 172">
            <a:extLst>
              <a:ext uri="{FF2B5EF4-FFF2-40B4-BE49-F238E27FC236}">
                <a16:creationId xmlns:a16="http://schemas.microsoft.com/office/drawing/2014/main" id="{6538B805-A030-4015-82C3-CEB04E67696C}"/>
              </a:ext>
            </a:extLst>
          </p:cNvPr>
          <p:cNvPicPr>
            <a:picLocks noChangeAspect="1"/>
          </p:cNvPicPr>
          <p:nvPr/>
        </p:nvPicPr>
        <p:blipFill rotWithShape="1">
          <a:blip r:embed="rId5">
            <a:extLst>
              <a:ext uri="{28A0092B-C50C-407E-A947-70E740481C1C}">
                <a14:useLocalDpi xmlns:a14="http://schemas.microsoft.com/office/drawing/2010/main" val="0"/>
              </a:ext>
            </a:extLst>
          </a:blip>
          <a:srcRect l="8686" r="7022"/>
          <a:stretch/>
        </p:blipFill>
        <p:spPr>
          <a:xfrm>
            <a:off x="898497" y="3014926"/>
            <a:ext cx="1279535" cy="955895"/>
          </a:xfrm>
          <a:prstGeom prst="rect">
            <a:avLst/>
          </a:prstGeom>
        </p:spPr>
      </p:pic>
      <p:sp>
        <p:nvSpPr>
          <p:cNvPr id="64" name="Rectangle 63">
            <a:extLst>
              <a:ext uri="{FF2B5EF4-FFF2-40B4-BE49-F238E27FC236}">
                <a16:creationId xmlns:a16="http://schemas.microsoft.com/office/drawing/2014/main" id="{C0560041-1CA0-4047-9864-58156126F02B}"/>
              </a:ext>
            </a:extLst>
          </p:cNvPr>
          <p:cNvSpPr/>
          <p:nvPr/>
        </p:nvSpPr>
        <p:spPr>
          <a:xfrm>
            <a:off x="605307"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Fuselage Type</a:t>
            </a:r>
            <a:endParaRPr lang="en-US"/>
          </a:p>
        </p:txBody>
      </p:sp>
      <p:sp>
        <p:nvSpPr>
          <p:cNvPr id="65" name="Rectangle 64">
            <a:extLst>
              <a:ext uri="{FF2B5EF4-FFF2-40B4-BE49-F238E27FC236}">
                <a16:creationId xmlns:a16="http://schemas.microsoft.com/office/drawing/2014/main" id="{093D8407-7AEE-4217-943F-D72784C49422}"/>
              </a:ext>
            </a:extLst>
          </p:cNvPr>
          <p:cNvSpPr/>
          <p:nvPr/>
        </p:nvSpPr>
        <p:spPr>
          <a:xfrm>
            <a:off x="2418498"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7DD8D256-0B70-44F7-A4F4-BD95642D8E00}"/>
              </a:ext>
            </a:extLst>
          </p:cNvPr>
          <p:cNvSpPr/>
          <p:nvPr/>
        </p:nvSpPr>
        <p:spPr>
          <a:xfrm>
            <a:off x="2418498"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Airfoil</a:t>
            </a:r>
            <a:endParaRPr lang="en-US"/>
          </a:p>
        </p:txBody>
      </p:sp>
      <p:sp>
        <p:nvSpPr>
          <p:cNvPr id="71" name="Rectangle 70">
            <a:extLst>
              <a:ext uri="{FF2B5EF4-FFF2-40B4-BE49-F238E27FC236}">
                <a16:creationId xmlns:a16="http://schemas.microsoft.com/office/drawing/2014/main" id="{80DC3B0B-A8A4-4CD2-B183-CB471B364DC4}"/>
              </a:ext>
            </a:extLst>
          </p:cNvPr>
          <p:cNvSpPr/>
          <p:nvPr/>
        </p:nvSpPr>
        <p:spPr>
          <a:xfrm>
            <a:off x="4231689"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1B697AF0-C75D-4326-A53D-CB47E80A9164}"/>
              </a:ext>
            </a:extLst>
          </p:cNvPr>
          <p:cNvSpPr/>
          <p:nvPr/>
        </p:nvSpPr>
        <p:spPr>
          <a:xfrm>
            <a:off x="4231689"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Wing Placement</a:t>
            </a:r>
            <a:endParaRPr lang="en-US" sz="1600"/>
          </a:p>
        </p:txBody>
      </p:sp>
      <p:sp>
        <p:nvSpPr>
          <p:cNvPr id="77" name="Rectangle 76">
            <a:extLst>
              <a:ext uri="{FF2B5EF4-FFF2-40B4-BE49-F238E27FC236}">
                <a16:creationId xmlns:a16="http://schemas.microsoft.com/office/drawing/2014/main" id="{098FE858-ADE3-48EA-B747-0BC0A6B08CDA}"/>
              </a:ext>
            </a:extLst>
          </p:cNvPr>
          <p:cNvSpPr/>
          <p:nvPr/>
        </p:nvSpPr>
        <p:spPr>
          <a:xfrm>
            <a:off x="6026658"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885142FE-6327-4FE0-8C63-9610B5AD920F}"/>
              </a:ext>
            </a:extLst>
          </p:cNvPr>
          <p:cNvSpPr/>
          <p:nvPr/>
        </p:nvSpPr>
        <p:spPr>
          <a:xfrm>
            <a:off x="6026658"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Landing Gear </a:t>
            </a:r>
            <a:endParaRPr lang="en-US"/>
          </a:p>
        </p:txBody>
      </p:sp>
      <p:sp>
        <p:nvSpPr>
          <p:cNvPr id="83" name="Rectangle 82">
            <a:extLst>
              <a:ext uri="{FF2B5EF4-FFF2-40B4-BE49-F238E27FC236}">
                <a16:creationId xmlns:a16="http://schemas.microsoft.com/office/drawing/2014/main" id="{1AD87B0B-179B-429F-BBEC-87D0FCE4615A}"/>
              </a:ext>
            </a:extLst>
          </p:cNvPr>
          <p:cNvSpPr/>
          <p:nvPr/>
        </p:nvSpPr>
        <p:spPr>
          <a:xfrm>
            <a:off x="7839848"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A70EA80A-4903-49E1-9CE7-7260F5822106}"/>
              </a:ext>
            </a:extLst>
          </p:cNvPr>
          <p:cNvSpPr/>
          <p:nvPr/>
        </p:nvSpPr>
        <p:spPr>
          <a:xfrm>
            <a:off x="7839848"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Tail</a:t>
            </a:r>
            <a:endParaRPr lang="en-US"/>
          </a:p>
        </p:txBody>
      </p:sp>
      <p:sp>
        <p:nvSpPr>
          <p:cNvPr id="90" name="Rectangle 89">
            <a:extLst>
              <a:ext uri="{FF2B5EF4-FFF2-40B4-BE49-F238E27FC236}">
                <a16:creationId xmlns:a16="http://schemas.microsoft.com/office/drawing/2014/main" id="{DA88458D-B494-4DC8-8EAD-1B582FD88AD4}"/>
              </a:ext>
            </a:extLst>
          </p:cNvPr>
          <p:cNvSpPr/>
          <p:nvPr/>
        </p:nvSpPr>
        <p:spPr>
          <a:xfrm>
            <a:off x="9653623"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12F8C428-A054-4BF2-80A6-8746FD0DB21F}"/>
              </a:ext>
            </a:extLst>
          </p:cNvPr>
          <p:cNvSpPr/>
          <p:nvPr/>
        </p:nvSpPr>
        <p:spPr>
          <a:xfrm>
            <a:off x="9653623"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Wing Tips</a:t>
            </a:r>
            <a:endParaRPr lang="en-US"/>
          </a:p>
        </p:txBody>
      </p:sp>
      <p:pic>
        <p:nvPicPr>
          <p:cNvPr id="62" name="Picture 62" descr="Engineering drawing&#10;&#10;Description automatically generated">
            <a:extLst>
              <a:ext uri="{FF2B5EF4-FFF2-40B4-BE49-F238E27FC236}">
                <a16:creationId xmlns:a16="http://schemas.microsoft.com/office/drawing/2014/main" id="{635A98EA-3118-4AB8-83B9-4A61759BDEA4}"/>
              </a:ext>
            </a:extLst>
          </p:cNvPr>
          <p:cNvPicPr>
            <a:picLocks noGrp="1" noChangeAspect="1"/>
          </p:cNvPicPr>
          <p:nvPr>
            <p:ph sz="quarter" idx="26"/>
          </p:nvPr>
        </p:nvPicPr>
        <p:blipFill rotWithShape="1">
          <a:blip r:embed="rId6"/>
          <a:srcRect l="2703" t="17567" r="63513" b="22973"/>
          <a:stretch/>
        </p:blipFill>
        <p:spPr>
          <a:xfrm>
            <a:off x="8209517" y="1812478"/>
            <a:ext cx="1072519" cy="944401"/>
          </a:xfrm>
        </p:spPr>
      </p:pic>
      <p:pic>
        <p:nvPicPr>
          <p:cNvPr id="63" name="Picture 62" descr="Engineering drawing&#10;&#10;Description automatically generated">
            <a:extLst>
              <a:ext uri="{FF2B5EF4-FFF2-40B4-BE49-F238E27FC236}">
                <a16:creationId xmlns:a16="http://schemas.microsoft.com/office/drawing/2014/main" id="{E3A4BC3E-C0BC-4C93-9742-CD5F5F0CA3A1}"/>
              </a:ext>
            </a:extLst>
          </p:cNvPr>
          <p:cNvPicPr>
            <a:picLocks noChangeAspect="1"/>
          </p:cNvPicPr>
          <p:nvPr/>
        </p:nvPicPr>
        <p:blipFill rotWithShape="1">
          <a:blip r:embed="rId6"/>
          <a:srcRect l="64527" t="7432" b="23649"/>
          <a:stretch/>
        </p:blipFill>
        <p:spPr>
          <a:xfrm>
            <a:off x="8211662" y="4186484"/>
            <a:ext cx="1072506" cy="944390"/>
          </a:xfrm>
          <a:prstGeom prst="rect">
            <a:avLst/>
          </a:prstGeom>
        </p:spPr>
      </p:pic>
      <p:pic>
        <p:nvPicPr>
          <p:cNvPr id="89" name="Picture 62" descr="Engineering drawing&#10;&#10;Description automatically generated">
            <a:extLst>
              <a:ext uri="{FF2B5EF4-FFF2-40B4-BE49-F238E27FC236}">
                <a16:creationId xmlns:a16="http://schemas.microsoft.com/office/drawing/2014/main" id="{FE7234A1-B91F-4F8A-A04E-6A423BEF838D}"/>
              </a:ext>
            </a:extLst>
          </p:cNvPr>
          <p:cNvPicPr>
            <a:picLocks noChangeAspect="1"/>
          </p:cNvPicPr>
          <p:nvPr/>
        </p:nvPicPr>
        <p:blipFill rotWithShape="1">
          <a:blip r:embed="rId6"/>
          <a:srcRect l="34797" t="3378" r="32094" b="24324"/>
          <a:stretch/>
        </p:blipFill>
        <p:spPr>
          <a:xfrm>
            <a:off x="8213809" y="3018799"/>
            <a:ext cx="1072539" cy="944388"/>
          </a:xfrm>
          <a:prstGeom prst="rect">
            <a:avLst/>
          </a:prstGeom>
        </p:spPr>
      </p:pic>
      <p:pic>
        <p:nvPicPr>
          <p:cNvPr id="98" name="Picture 99" descr="Diagram, engineering drawing&#10;&#10;Description automatically generated">
            <a:extLst>
              <a:ext uri="{FF2B5EF4-FFF2-40B4-BE49-F238E27FC236}">
                <a16:creationId xmlns:a16="http://schemas.microsoft.com/office/drawing/2014/main" id="{3CC021DC-752C-4170-8DAF-0F21694375FD}"/>
              </a:ext>
            </a:extLst>
          </p:cNvPr>
          <p:cNvPicPr>
            <a:picLocks noChangeAspect="1"/>
          </p:cNvPicPr>
          <p:nvPr/>
        </p:nvPicPr>
        <p:blipFill rotWithShape="1">
          <a:blip r:embed="rId7"/>
          <a:srcRect l="4706" t="526" r="34510" b="71518"/>
          <a:stretch/>
        </p:blipFill>
        <p:spPr>
          <a:xfrm>
            <a:off x="4305837" y="2072639"/>
            <a:ext cx="1667427" cy="572354"/>
          </a:xfrm>
          <a:prstGeom prst="rect">
            <a:avLst/>
          </a:prstGeom>
        </p:spPr>
      </p:pic>
      <p:pic>
        <p:nvPicPr>
          <p:cNvPr id="103" name="Picture 99" descr="Diagram, engineering drawing&#10;&#10;Description automatically generated">
            <a:extLst>
              <a:ext uri="{FF2B5EF4-FFF2-40B4-BE49-F238E27FC236}">
                <a16:creationId xmlns:a16="http://schemas.microsoft.com/office/drawing/2014/main" id="{12228E15-4976-45A9-8209-00BABFA1E1DE}"/>
              </a:ext>
            </a:extLst>
          </p:cNvPr>
          <p:cNvPicPr>
            <a:picLocks noChangeAspect="1"/>
          </p:cNvPicPr>
          <p:nvPr/>
        </p:nvPicPr>
        <p:blipFill rotWithShape="1">
          <a:blip r:embed="rId7"/>
          <a:srcRect l="5490" t="69474" r="37854" b="1015"/>
          <a:stretch/>
        </p:blipFill>
        <p:spPr>
          <a:xfrm>
            <a:off x="4305836" y="4465962"/>
            <a:ext cx="1661522" cy="571994"/>
          </a:xfrm>
          <a:prstGeom prst="rect">
            <a:avLst/>
          </a:prstGeom>
        </p:spPr>
      </p:pic>
      <p:pic>
        <p:nvPicPr>
          <p:cNvPr id="104" name="Picture 99" descr="Diagram, engineering drawing&#10;&#10;Description automatically generated">
            <a:extLst>
              <a:ext uri="{FF2B5EF4-FFF2-40B4-BE49-F238E27FC236}">
                <a16:creationId xmlns:a16="http://schemas.microsoft.com/office/drawing/2014/main" id="{A9EB507F-D423-4AEA-B72D-50B5F35628A0}"/>
              </a:ext>
            </a:extLst>
          </p:cNvPr>
          <p:cNvPicPr>
            <a:picLocks noChangeAspect="1"/>
          </p:cNvPicPr>
          <p:nvPr/>
        </p:nvPicPr>
        <p:blipFill rotWithShape="1">
          <a:blip r:embed="rId7"/>
          <a:srcRect l="7493" t="33158" r="39648" b="35263"/>
          <a:stretch/>
        </p:blipFill>
        <p:spPr>
          <a:xfrm>
            <a:off x="4306993" y="3285399"/>
            <a:ext cx="1664666" cy="571398"/>
          </a:xfrm>
          <a:prstGeom prst="rect">
            <a:avLst/>
          </a:prstGeom>
        </p:spPr>
      </p:pic>
      <p:pic>
        <p:nvPicPr>
          <p:cNvPr id="4" name="Picture 5" descr="A picture containing handcart&#10;&#10;Description automatically generated">
            <a:extLst>
              <a:ext uri="{FF2B5EF4-FFF2-40B4-BE49-F238E27FC236}">
                <a16:creationId xmlns:a16="http://schemas.microsoft.com/office/drawing/2014/main" id="{48AAA3D2-32C5-47F2-B053-DF45C71E2935}"/>
              </a:ext>
            </a:extLst>
          </p:cNvPr>
          <p:cNvPicPr>
            <a:picLocks noChangeAspect="1"/>
          </p:cNvPicPr>
          <p:nvPr/>
        </p:nvPicPr>
        <p:blipFill rotWithShape="1">
          <a:blip r:embed="rId8"/>
          <a:srcRect l="604" t="-4338" r="49249" b="1754"/>
          <a:stretch/>
        </p:blipFill>
        <p:spPr>
          <a:xfrm>
            <a:off x="6149009" y="4012002"/>
            <a:ext cx="1590981" cy="569280"/>
          </a:xfrm>
          <a:prstGeom prst="rect">
            <a:avLst/>
          </a:prstGeom>
        </p:spPr>
      </p:pic>
      <p:pic>
        <p:nvPicPr>
          <p:cNvPr id="100" name="Picture 100" descr="A picture containing sport, athletic game, table&#10;&#10;Description automatically generated">
            <a:extLst>
              <a:ext uri="{FF2B5EF4-FFF2-40B4-BE49-F238E27FC236}">
                <a16:creationId xmlns:a16="http://schemas.microsoft.com/office/drawing/2014/main" id="{B84920C5-226C-4234-BEFA-D0C63E25164B}"/>
              </a:ext>
            </a:extLst>
          </p:cNvPr>
          <p:cNvPicPr>
            <a:picLocks noChangeAspect="1"/>
          </p:cNvPicPr>
          <p:nvPr/>
        </p:nvPicPr>
        <p:blipFill>
          <a:blip r:embed="rId9"/>
          <a:stretch>
            <a:fillRect/>
          </a:stretch>
        </p:blipFill>
        <p:spPr>
          <a:xfrm>
            <a:off x="9956786" y="1903264"/>
            <a:ext cx="1166055" cy="772594"/>
          </a:xfrm>
          <a:prstGeom prst="rect">
            <a:avLst/>
          </a:prstGeom>
        </p:spPr>
      </p:pic>
      <p:pic>
        <p:nvPicPr>
          <p:cNvPr id="101" name="Picture 101" descr="A picture containing antenna&#10;&#10;Description automatically generated">
            <a:extLst>
              <a:ext uri="{FF2B5EF4-FFF2-40B4-BE49-F238E27FC236}">
                <a16:creationId xmlns:a16="http://schemas.microsoft.com/office/drawing/2014/main" id="{B20E4144-B135-45DC-B8B9-1A7955DF0685}"/>
              </a:ext>
            </a:extLst>
          </p:cNvPr>
          <p:cNvPicPr>
            <a:picLocks noChangeAspect="1"/>
          </p:cNvPicPr>
          <p:nvPr/>
        </p:nvPicPr>
        <p:blipFill>
          <a:blip r:embed="rId10"/>
          <a:stretch>
            <a:fillRect/>
          </a:stretch>
        </p:blipFill>
        <p:spPr>
          <a:xfrm>
            <a:off x="9973165" y="3101901"/>
            <a:ext cx="1161782" cy="789507"/>
          </a:xfrm>
          <a:prstGeom prst="rect">
            <a:avLst/>
          </a:prstGeom>
        </p:spPr>
      </p:pic>
      <p:pic>
        <p:nvPicPr>
          <p:cNvPr id="102" name="Picture 104">
            <a:extLst>
              <a:ext uri="{FF2B5EF4-FFF2-40B4-BE49-F238E27FC236}">
                <a16:creationId xmlns:a16="http://schemas.microsoft.com/office/drawing/2014/main" id="{8E9C1A40-998E-49AC-91F4-E76F46A629B0}"/>
              </a:ext>
            </a:extLst>
          </p:cNvPr>
          <p:cNvPicPr>
            <a:picLocks noChangeAspect="1"/>
          </p:cNvPicPr>
          <p:nvPr/>
        </p:nvPicPr>
        <p:blipFill>
          <a:blip r:embed="rId11"/>
          <a:stretch>
            <a:fillRect/>
          </a:stretch>
        </p:blipFill>
        <p:spPr>
          <a:xfrm>
            <a:off x="9977815" y="4260590"/>
            <a:ext cx="1112689" cy="789952"/>
          </a:xfrm>
          <a:prstGeom prst="rect">
            <a:avLst/>
          </a:prstGeom>
        </p:spPr>
      </p:pic>
      <p:sp>
        <p:nvSpPr>
          <p:cNvPr id="7" name="Rectangle 6">
            <a:extLst>
              <a:ext uri="{FF2B5EF4-FFF2-40B4-BE49-F238E27FC236}">
                <a16:creationId xmlns:a16="http://schemas.microsoft.com/office/drawing/2014/main" id="{13A285D2-2B01-4238-821D-E52B9CA631A6}"/>
              </a:ext>
            </a:extLst>
          </p:cNvPr>
          <p:cNvSpPr/>
          <p:nvPr/>
        </p:nvSpPr>
        <p:spPr>
          <a:xfrm>
            <a:off x="10930033" y="4696899"/>
            <a:ext cx="159564" cy="33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8" descr="A picture containing handcart&#10;&#10;Description automatically generated">
            <a:extLst>
              <a:ext uri="{FF2B5EF4-FFF2-40B4-BE49-F238E27FC236}">
                <a16:creationId xmlns:a16="http://schemas.microsoft.com/office/drawing/2014/main" id="{96D1F3F1-DC44-4DFA-818A-0CACE0E2BB86}"/>
              </a:ext>
            </a:extLst>
          </p:cNvPr>
          <p:cNvPicPr>
            <a:picLocks noChangeAspect="1"/>
          </p:cNvPicPr>
          <p:nvPr/>
        </p:nvPicPr>
        <p:blipFill rotWithShape="1">
          <a:blip r:embed="rId8"/>
          <a:srcRect l="51057" r="-302" b="1754"/>
          <a:stretch/>
        </p:blipFill>
        <p:spPr>
          <a:xfrm>
            <a:off x="6099313" y="2690696"/>
            <a:ext cx="1632492" cy="582192"/>
          </a:xfrm>
          <a:prstGeom prst="rect">
            <a:avLst/>
          </a:prstGeom>
        </p:spPr>
      </p:pic>
      <p:pic>
        <p:nvPicPr>
          <p:cNvPr id="3" name="Picture 8" descr="Chart&#10;&#10;Description automatically generated">
            <a:extLst>
              <a:ext uri="{FF2B5EF4-FFF2-40B4-BE49-F238E27FC236}">
                <a16:creationId xmlns:a16="http://schemas.microsoft.com/office/drawing/2014/main" id="{E4D3D7BC-84F1-4ACE-B467-D496C386A027}"/>
              </a:ext>
            </a:extLst>
          </p:cNvPr>
          <p:cNvPicPr>
            <a:picLocks noChangeAspect="1"/>
          </p:cNvPicPr>
          <p:nvPr/>
        </p:nvPicPr>
        <p:blipFill rotWithShape="1">
          <a:blip r:embed="rId12"/>
          <a:srcRect l="7029" t="20735" r="-320" b="17785"/>
          <a:stretch/>
        </p:blipFill>
        <p:spPr>
          <a:xfrm>
            <a:off x="2543504" y="2535625"/>
            <a:ext cx="1560672" cy="757709"/>
          </a:xfrm>
          <a:prstGeom prst="rect">
            <a:avLst/>
          </a:prstGeom>
        </p:spPr>
      </p:pic>
      <p:sp>
        <p:nvSpPr>
          <p:cNvPr id="6" name="TextBox 5">
            <a:extLst>
              <a:ext uri="{FF2B5EF4-FFF2-40B4-BE49-F238E27FC236}">
                <a16:creationId xmlns:a16="http://schemas.microsoft.com/office/drawing/2014/main" id="{F26E45E1-961D-458A-80DD-461FC9563571}"/>
              </a:ext>
            </a:extLst>
          </p:cNvPr>
          <p:cNvSpPr txBox="1"/>
          <p:nvPr/>
        </p:nvSpPr>
        <p:spPr>
          <a:xfrm>
            <a:off x="946150" y="27082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"Guppy"</a:t>
            </a:r>
            <a:endParaRPr lang="en-US"/>
          </a:p>
        </p:txBody>
      </p:sp>
      <p:pic>
        <p:nvPicPr>
          <p:cNvPr id="11" name="Picture 11" descr="Chart, line chart&#10;&#10;Description automatically generated">
            <a:extLst>
              <a:ext uri="{FF2B5EF4-FFF2-40B4-BE49-F238E27FC236}">
                <a16:creationId xmlns:a16="http://schemas.microsoft.com/office/drawing/2014/main" id="{19CF8820-3DCE-4AC6-BB31-530D1EC12819}"/>
              </a:ext>
            </a:extLst>
          </p:cNvPr>
          <p:cNvPicPr>
            <a:picLocks noChangeAspect="1"/>
          </p:cNvPicPr>
          <p:nvPr/>
        </p:nvPicPr>
        <p:blipFill rotWithShape="1">
          <a:blip r:embed="rId13"/>
          <a:srcRect l="14523" t="28979" r="11203" b="30822"/>
          <a:stretch/>
        </p:blipFill>
        <p:spPr>
          <a:xfrm>
            <a:off x="2541898" y="3708281"/>
            <a:ext cx="1564653" cy="862519"/>
          </a:xfrm>
          <a:prstGeom prst="rect">
            <a:avLst/>
          </a:prstGeom>
        </p:spPr>
      </p:pic>
      <p:sp>
        <p:nvSpPr>
          <p:cNvPr id="34" name="TextBox 33">
            <a:extLst>
              <a:ext uri="{FF2B5EF4-FFF2-40B4-BE49-F238E27FC236}">
                <a16:creationId xmlns:a16="http://schemas.microsoft.com/office/drawing/2014/main" id="{11B7FFFA-552D-481B-8AF2-BC065E556036}"/>
              </a:ext>
            </a:extLst>
          </p:cNvPr>
          <p:cNvSpPr txBox="1"/>
          <p:nvPr/>
        </p:nvSpPr>
        <p:spPr>
          <a:xfrm>
            <a:off x="946149" y="39147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"Dolphin"</a:t>
            </a:r>
            <a:endParaRPr lang="en-US">
              <a:solidFill>
                <a:schemeClr val="bg1"/>
              </a:solidFill>
            </a:endParaRPr>
          </a:p>
        </p:txBody>
      </p:sp>
      <p:sp>
        <p:nvSpPr>
          <p:cNvPr id="35" name="TextBox 34">
            <a:extLst>
              <a:ext uri="{FF2B5EF4-FFF2-40B4-BE49-F238E27FC236}">
                <a16:creationId xmlns:a16="http://schemas.microsoft.com/office/drawing/2014/main" id="{C4E87BD2-FFA0-44E5-ABDB-D8C6DC2AF805}"/>
              </a:ext>
            </a:extLst>
          </p:cNvPr>
          <p:cNvSpPr txBox="1"/>
          <p:nvPr/>
        </p:nvSpPr>
        <p:spPr>
          <a:xfrm>
            <a:off x="906461" y="5129213"/>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"Whale"</a:t>
            </a:r>
            <a:endParaRPr lang="en-US">
              <a:solidFill>
                <a:schemeClr val="bg1"/>
              </a:solidFill>
            </a:endParaRPr>
          </a:p>
        </p:txBody>
      </p:sp>
      <p:sp>
        <p:nvSpPr>
          <p:cNvPr id="36" name="TextBox 35">
            <a:extLst>
              <a:ext uri="{FF2B5EF4-FFF2-40B4-BE49-F238E27FC236}">
                <a16:creationId xmlns:a16="http://schemas.microsoft.com/office/drawing/2014/main" id="{98452401-8156-4E54-A901-288CA1CDF135}"/>
              </a:ext>
            </a:extLst>
          </p:cNvPr>
          <p:cNvSpPr txBox="1"/>
          <p:nvPr/>
        </p:nvSpPr>
        <p:spPr>
          <a:xfrm>
            <a:off x="2755899" y="3271838"/>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E-423</a:t>
            </a:r>
          </a:p>
        </p:txBody>
      </p:sp>
      <p:sp>
        <p:nvSpPr>
          <p:cNvPr id="37" name="TextBox 36">
            <a:extLst>
              <a:ext uri="{FF2B5EF4-FFF2-40B4-BE49-F238E27FC236}">
                <a16:creationId xmlns:a16="http://schemas.microsoft.com/office/drawing/2014/main" id="{016086A2-3413-428C-8243-E076483B1CD0}"/>
              </a:ext>
            </a:extLst>
          </p:cNvPr>
          <p:cNvSpPr txBox="1"/>
          <p:nvPr/>
        </p:nvSpPr>
        <p:spPr>
          <a:xfrm>
            <a:off x="2755899" y="4557713"/>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S-1223</a:t>
            </a:r>
            <a:endParaRPr lang="en-US"/>
          </a:p>
        </p:txBody>
      </p:sp>
      <p:sp>
        <p:nvSpPr>
          <p:cNvPr id="38" name="TextBox 37">
            <a:extLst>
              <a:ext uri="{FF2B5EF4-FFF2-40B4-BE49-F238E27FC236}">
                <a16:creationId xmlns:a16="http://schemas.microsoft.com/office/drawing/2014/main" id="{2CB42FC4-9B23-4485-B446-17ACF270FC5F}"/>
              </a:ext>
            </a:extLst>
          </p:cNvPr>
          <p:cNvSpPr txBox="1"/>
          <p:nvPr/>
        </p:nvSpPr>
        <p:spPr>
          <a:xfrm>
            <a:off x="4573586" y="2605087"/>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High Wing</a:t>
            </a:r>
            <a:endParaRPr lang="en-US"/>
          </a:p>
        </p:txBody>
      </p:sp>
      <p:sp>
        <p:nvSpPr>
          <p:cNvPr id="39" name="TextBox 38">
            <a:extLst>
              <a:ext uri="{FF2B5EF4-FFF2-40B4-BE49-F238E27FC236}">
                <a16:creationId xmlns:a16="http://schemas.microsoft.com/office/drawing/2014/main" id="{99E38354-2D73-4011-8675-39E3E0BAA07C}"/>
              </a:ext>
            </a:extLst>
          </p:cNvPr>
          <p:cNvSpPr txBox="1"/>
          <p:nvPr/>
        </p:nvSpPr>
        <p:spPr>
          <a:xfrm>
            <a:off x="4565649" y="3811587"/>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Mid Wing</a:t>
            </a:r>
            <a:endParaRPr lang="en-US"/>
          </a:p>
        </p:txBody>
      </p:sp>
      <p:sp>
        <p:nvSpPr>
          <p:cNvPr id="40" name="TextBox 39">
            <a:extLst>
              <a:ext uri="{FF2B5EF4-FFF2-40B4-BE49-F238E27FC236}">
                <a16:creationId xmlns:a16="http://schemas.microsoft.com/office/drawing/2014/main" id="{7B583C19-B75B-4072-8C36-6991E0916491}"/>
              </a:ext>
            </a:extLst>
          </p:cNvPr>
          <p:cNvSpPr txBox="1"/>
          <p:nvPr/>
        </p:nvSpPr>
        <p:spPr>
          <a:xfrm>
            <a:off x="4573586" y="4978400"/>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Low Wing</a:t>
            </a:r>
            <a:endParaRPr lang="en-US"/>
          </a:p>
        </p:txBody>
      </p:sp>
      <p:sp>
        <p:nvSpPr>
          <p:cNvPr id="41" name="TextBox 40">
            <a:extLst>
              <a:ext uri="{FF2B5EF4-FFF2-40B4-BE49-F238E27FC236}">
                <a16:creationId xmlns:a16="http://schemas.microsoft.com/office/drawing/2014/main" id="{5E487D1A-ED84-48AC-AD84-1CA1E8464F04}"/>
              </a:ext>
            </a:extLst>
          </p:cNvPr>
          <p:cNvSpPr txBox="1"/>
          <p:nvPr/>
        </p:nvSpPr>
        <p:spPr>
          <a:xfrm>
            <a:off x="6343649" y="3263900"/>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Tricycle</a:t>
            </a:r>
            <a:endParaRPr lang="en-US">
              <a:solidFill>
                <a:schemeClr val="bg1"/>
              </a:solidFill>
            </a:endParaRPr>
          </a:p>
        </p:txBody>
      </p:sp>
      <p:sp>
        <p:nvSpPr>
          <p:cNvPr id="42" name="TextBox 41">
            <a:extLst>
              <a:ext uri="{FF2B5EF4-FFF2-40B4-BE49-F238E27FC236}">
                <a16:creationId xmlns:a16="http://schemas.microsoft.com/office/drawing/2014/main" id="{1E6BCE14-EDE5-40CC-9193-75FC3487E5CE}"/>
              </a:ext>
            </a:extLst>
          </p:cNvPr>
          <p:cNvSpPr txBox="1"/>
          <p:nvPr/>
        </p:nvSpPr>
        <p:spPr>
          <a:xfrm>
            <a:off x="6343649" y="458152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Tail Dragger</a:t>
            </a:r>
            <a:endParaRPr lang="en-US">
              <a:solidFill>
                <a:schemeClr val="bg1"/>
              </a:solidFill>
            </a:endParaRPr>
          </a:p>
        </p:txBody>
      </p:sp>
      <p:sp>
        <p:nvSpPr>
          <p:cNvPr id="43" name="TextBox 42">
            <a:extLst>
              <a:ext uri="{FF2B5EF4-FFF2-40B4-BE49-F238E27FC236}">
                <a16:creationId xmlns:a16="http://schemas.microsoft.com/office/drawing/2014/main" id="{7898844F-CDEB-40D2-9B62-19DC19FD83C9}"/>
              </a:ext>
            </a:extLst>
          </p:cNvPr>
          <p:cNvSpPr txBox="1"/>
          <p:nvPr/>
        </p:nvSpPr>
        <p:spPr>
          <a:xfrm>
            <a:off x="8177211" y="27082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Standard</a:t>
            </a:r>
          </a:p>
        </p:txBody>
      </p:sp>
      <p:sp>
        <p:nvSpPr>
          <p:cNvPr id="44" name="TextBox 43">
            <a:extLst>
              <a:ext uri="{FF2B5EF4-FFF2-40B4-BE49-F238E27FC236}">
                <a16:creationId xmlns:a16="http://schemas.microsoft.com/office/drawing/2014/main" id="{F6DC83C5-BD1E-404C-8ED7-261C942DA57C}"/>
              </a:ext>
            </a:extLst>
          </p:cNvPr>
          <p:cNvSpPr txBox="1"/>
          <p:nvPr/>
        </p:nvSpPr>
        <p:spPr>
          <a:xfrm>
            <a:off x="8137524" y="39147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T-Tail</a:t>
            </a:r>
            <a:endParaRPr lang="en-US"/>
          </a:p>
        </p:txBody>
      </p:sp>
      <p:sp>
        <p:nvSpPr>
          <p:cNvPr id="45" name="TextBox 44">
            <a:extLst>
              <a:ext uri="{FF2B5EF4-FFF2-40B4-BE49-F238E27FC236}">
                <a16:creationId xmlns:a16="http://schemas.microsoft.com/office/drawing/2014/main" id="{D4485352-00B2-4079-B50A-EFB7A24FC9C0}"/>
              </a:ext>
            </a:extLst>
          </p:cNvPr>
          <p:cNvSpPr txBox="1"/>
          <p:nvPr/>
        </p:nvSpPr>
        <p:spPr>
          <a:xfrm>
            <a:off x="8169274" y="5113338"/>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V-Tail</a:t>
            </a:r>
            <a:endParaRPr lang="en-US"/>
          </a:p>
        </p:txBody>
      </p:sp>
      <p:sp>
        <p:nvSpPr>
          <p:cNvPr id="46" name="TextBox 45">
            <a:extLst>
              <a:ext uri="{FF2B5EF4-FFF2-40B4-BE49-F238E27FC236}">
                <a16:creationId xmlns:a16="http://schemas.microsoft.com/office/drawing/2014/main" id="{E58D541E-CC8C-44B7-A340-0862E6240EDE}"/>
              </a:ext>
            </a:extLst>
          </p:cNvPr>
          <p:cNvSpPr txBox="1"/>
          <p:nvPr/>
        </p:nvSpPr>
        <p:spPr>
          <a:xfrm>
            <a:off x="9971086" y="26447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Cutoff</a:t>
            </a:r>
          </a:p>
        </p:txBody>
      </p:sp>
      <p:sp>
        <p:nvSpPr>
          <p:cNvPr id="47" name="TextBox 46">
            <a:extLst>
              <a:ext uri="{FF2B5EF4-FFF2-40B4-BE49-F238E27FC236}">
                <a16:creationId xmlns:a16="http://schemas.microsoft.com/office/drawing/2014/main" id="{74C103CF-B3DE-4567-A8A5-3425049EA1AD}"/>
              </a:ext>
            </a:extLst>
          </p:cNvPr>
          <p:cNvSpPr txBox="1"/>
          <p:nvPr/>
        </p:nvSpPr>
        <p:spPr>
          <a:xfrm>
            <a:off x="9986960" y="3859211"/>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Hoerner</a:t>
            </a:r>
            <a:endParaRPr lang="en-US"/>
          </a:p>
        </p:txBody>
      </p:sp>
      <p:sp>
        <p:nvSpPr>
          <p:cNvPr id="48" name="TextBox 47">
            <a:extLst>
              <a:ext uri="{FF2B5EF4-FFF2-40B4-BE49-F238E27FC236}">
                <a16:creationId xmlns:a16="http://schemas.microsoft.com/office/drawing/2014/main" id="{AD2D6D74-2DBE-4E6D-836A-F8D503BD54E1}"/>
              </a:ext>
            </a:extLst>
          </p:cNvPr>
          <p:cNvSpPr txBox="1"/>
          <p:nvPr/>
        </p:nvSpPr>
        <p:spPr>
          <a:xfrm>
            <a:off x="9963148" y="5002211"/>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Upswept</a:t>
            </a:r>
            <a:endParaRPr lang="en-US"/>
          </a:p>
        </p:txBody>
      </p:sp>
      <p:sp>
        <p:nvSpPr>
          <p:cNvPr id="9" name="TextBox 8">
            <a:extLst>
              <a:ext uri="{FF2B5EF4-FFF2-40B4-BE49-F238E27FC236}">
                <a16:creationId xmlns:a16="http://schemas.microsoft.com/office/drawing/2014/main" id="{C476B223-7BD8-4A71-95EC-EA83B4A4E36C}"/>
              </a:ext>
            </a:extLst>
          </p:cNvPr>
          <p:cNvSpPr txBox="1"/>
          <p:nvPr/>
        </p:nvSpPr>
        <p:spPr>
          <a:xfrm>
            <a:off x="9958339" y="562494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Tristan Wahl</a:t>
            </a:r>
          </a:p>
        </p:txBody>
      </p:sp>
    </p:spTree>
    <p:extLst>
      <p:ext uri="{BB962C8B-B14F-4D97-AF65-F5344CB8AC3E}">
        <p14:creationId xmlns:p14="http://schemas.microsoft.com/office/powerpoint/2010/main" val="320941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64EAB-34F1-454A-86CC-3457C7FAE52F}"/>
              </a:ext>
            </a:extLst>
          </p:cNvPr>
          <p:cNvSpPr>
            <a:spLocks noGrp="1"/>
          </p:cNvSpPr>
          <p:nvPr>
            <p:ph type="title"/>
          </p:nvPr>
        </p:nvSpPr>
        <p:spPr/>
        <p:txBody>
          <a:bodyPr/>
          <a:lstStyle/>
          <a:p>
            <a:r>
              <a:rPr lang="en-US">
                <a:solidFill>
                  <a:schemeClr val="accent1"/>
                </a:solidFill>
                <a:cs typeface="Arial"/>
              </a:rPr>
              <a:t>High Fidelity Concepts</a:t>
            </a:r>
            <a:endParaRPr lang="en-US">
              <a:solidFill>
                <a:schemeClr val="accent1"/>
              </a:solidFill>
            </a:endParaRPr>
          </a:p>
        </p:txBody>
      </p:sp>
      <p:sp>
        <p:nvSpPr>
          <p:cNvPr id="5" name="Slide Number Placeholder 4">
            <a:extLst>
              <a:ext uri="{FF2B5EF4-FFF2-40B4-BE49-F238E27FC236}">
                <a16:creationId xmlns:a16="http://schemas.microsoft.com/office/drawing/2014/main" id="{26046637-3F83-4632-B486-8FAF77E91CA1}"/>
              </a:ext>
            </a:extLst>
          </p:cNvPr>
          <p:cNvSpPr>
            <a:spLocks noGrp="1"/>
          </p:cNvSpPr>
          <p:nvPr>
            <p:ph type="sldNum" sz="quarter" idx="4"/>
          </p:nvPr>
        </p:nvSpPr>
        <p:spPr/>
        <p:txBody>
          <a:bodyPr/>
          <a:lstStyle/>
          <a:p>
            <a:fld id="{6F1FABC0-072B-4F22-8F9B-95A9D10B0206}" type="slidenum">
              <a:rPr lang="en-US" smtClean="0"/>
              <a:pPr/>
              <a:t>12</a:t>
            </a:fld>
            <a:endParaRPr lang="en-US"/>
          </a:p>
        </p:txBody>
      </p:sp>
      <p:pic>
        <p:nvPicPr>
          <p:cNvPr id="14" name="Picture 13" descr="A picture containing aircraft&#10;&#10;Description automatically generated">
            <a:extLst>
              <a:ext uri="{FF2B5EF4-FFF2-40B4-BE49-F238E27FC236}">
                <a16:creationId xmlns:a16="http://schemas.microsoft.com/office/drawing/2014/main" id="{D7CDB57F-5C43-432A-9EA7-AB95AE5B0A4C}"/>
              </a:ext>
            </a:extLst>
          </p:cNvPr>
          <p:cNvPicPr>
            <a:picLocks noChangeAspect="1"/>
          </p:cNvPicPr>
          <p:nvPr/>
        </p:nvPicPr>
        <p:blipFill rotWithShape="1">
          <a:blip r:embed="rId2">
            <a:extLst>
              <a:ext uri="{28A0092B-C50C-407E-A947-70E740481C1C}">
                <a14:useLocalDpi xmlns:a14="http://schemas.microsoft.com/office/drawing/2010/main" val="0"/>
              </a:ext>
            </a:extLst>
          </a:blip>
          <a:srcRect l="10444" r="9896"/>
          <a:stretch/>
        </p:blipFill>
        <p:spPr>
          <a:xfrm>
            <a:off x="8274698" y="1864323"/>
            <a:ext cx="3629609" cy="2771853"/>
          </a:xfrm>
          <a:prstGeom prst="rect">
            <a:avLst/>
          </a:prstGeom>
        </p:spPr>
      </p:pic>
      <p:pic>
        <p:nvPicPr>
          <p:cNvPr id="12" name="Picture 11" descr="A picture containing plane, jet, air, aircraft&#10;&#10;Description automatically generated">
            <a:extLst>
              <a:ext uri="{FF2B5EF4-FFF2-40B4-BE49-F238E27FC236}">
                <a16:creationId xmlns:a16="http://schemas.microsoft.com/office/drawing/2014/main" id="{00F64A02-0502-452C-A7B8-6C36C60E365A}"/>
              </a:ext>
            </a:extLst>
          </p:cNvPr>
          <p:cNvPicPr>
            <a:picLocks noChangeAspect="1"/>
          </p:cNvPicPr>
          <p:nvPr/>
        </p:nvPicPr>
        <p:blipFill rotWithShape="1">
          <a:blip r:embed="rId3">
            <a:extLst>
              <a:ext uri="{28A0092B-C50C-407E-A947-70E740481C1C}">
                <a14:useLocalDpi xmlns:a14="http://schemas.microsoft.com/office/drawing/2010/main" val="0"/>
              </a:ext>
            </a:extLst>
          </a:blip>
          <a:srcRect l="12080" r="9380"/>
          <a:stretch/>
        </p:blipFill>
        <p:spPr>
          <a:xfrm>
            <a:off x="287693" y="1958341"/>
            <a:ext cx="3797559" cy="2583815"/>
          </a:xfrm>
          <a:prstGeom prst="rect">
            <a:avLst/>
          </a:prstGeom>
        </p:spPr>
      </p:pic>
      <p:pic>
        <p:nvPicPr>
          <p:cNvPr id="16" name="Picture 15">
            <a:extLst>
              <a:ext uri="{FF2B5EF4-FFF2-40B4-BE49-F238E27FC236}">
                <a16:creationId xmlns:a16="http://schemas.microsoft.com/office/drawing/2014/main" id="{47E6B1E6-2F05-4482-8137-7278ABC06327}"/>
              </a:ext>
            </a:extLst>
          </p:cNvPr>
          <p:cNvPicPr>
            <a:picLocks noChangeAspect="1"/>
          </p:cNvPicPr>
          <p:nvPr/>
        </p:nvPicPr>
        <p:blipFill rotWithShape="1">
          <a:blip r:embed="rId4">
            <a:extLst>
              <a:ext uri="{28A0092B-C50C-407E-A947-70E740481C1C}">
                <a14:useLocalDpi xmlns:a14="http://schemas.microsoft.com/office/drawing/2010/main" val="0"/>
              </a:ext>
            </a:extLst>
          </a:blip>
          <a:srcRect l="8686" r="7022"/>
          <a:stretch/>
        </p:blipFill>
        <p:spPr>
          <a:xfrm>
            <a:off x="4004390" y="1910678"/>
            <a:ext cx="4102360" cy="2491103"/>
          </a:xfrm>
          <a:prstGeom prst="rect">
            <a:avLst/>
          </a:prstGeom>
        </p:spPr>
      </p:pic>
      <p:sp>
        <p:nvSpPr>
          <p:cNvPr id="17" name="TextBox 16">
            <a:extLst>
              <a:ext uri="{FF2B5EF4-FFF2-40B4-BE49-F238E27FC236}">
                <a16:creationId xmlns:a16="http://schemas.microsoft.com/office/drawing/2014/main" id="{C1A9CD7C-A9DC-44C1-8EA0-9D243D85E0B6}"/>
              </a:ext>
            </a:extLst>
          </p:cNvPr>
          <p:cNvSpPr txBox="1"/>
          <p:nvPr/>
        </p:nvSpPr>
        <p:spPr>
          <a:xfrm>
            <a:off x="1231053" y="4217115"/>
            <a:ext cx="2500604" cy="369332"/>
          </a:xfrm>
          <a:prstGeom prst="rect">
            <a:avLst/>
          </a:prstGeom>
          <a:noFill/>
        </p:spPr>
        <p:txBody>
          <a:bodyPr wrap="square" rtlCol="0">
            <a:spAutoFit/>
          </a:bodyPr>
          <a:lstStyle/>
          <a:p>
            <a:r>
              <a:rPr lang="en-US"/>
              <a:t>Guppy</a:t>
            </a:r>
          </a:p>
        </p:txBody>
      </p:sp>
      <p:sp>
        <p:nvSpPr>
          <p:cNvPr id="18" name="TextBox 17">
            <a:extLst>
              <a:ext uri="{FF2B5EF4-FFF2-40B4-BE49-F238E27FC236}">
                <a16:creationId xmlns:a16="http://schemas.microsoft.com/office/drawing/2014/main" id="{E74E55CA-C622-4645-8751-F7D46F557853}"/>
              </a:ext>
            </a:extLst>
          </p:cNvPr>
          <p:cNvSpPr txBox="1"/>
          <p:nvPr/>
        </p:nvSpPr>
        <p:spPr>
          <a:xfrm>
            <a:off x="5301345" y="4266844"/>
            <a:ext cx="2500604" cy="369332"/>
          </a:xfrm>
          <a:prstGeom prst="rect">
            <a:avLst/>
          </a:prstGeom>
          <a:noFill/>
        </p:spPr>
        <p:txBody>
          <a:bodyPr wrap="square" rtlCol="0">
            <a:spAutoFit/>
          </a:bodyPr>
          <a:lstStyle/>
          <a:p>
            <a:r>
              <a:rPr lang="en-US"/>
              <a:t>Dolphin</a:t>
            </a:r>
          </a:p>
        </p:txBody>
      </p:sp>
      <p:sp>
        <p:nvSpPr>
          <p:cNvPr id="19" name="TextBox 18">
            <a:extLst>
              <a:ext uri="{FF2B5EF4-FFF2-40B4-BE49-F238E27FC236}">
                <a16:creationId xmlns:a16="http://schemas.microsoft.com/office/drawing/2014/main" id="{3E72B1FE-B897-4A2A-A843-AEB3E5E92EAE}"/>
              </a:ext>
            </a:extLst>
          </p:cNvPr>
          <p:cNvSpPr txBox="1"/>
          <p:nvPr/>
        </p:nvSpPr>
        <p:spPr>
          <a:xfrm>
            <a:off x="9557284" y="4309827"/>
            <a:ext cx="2500604" cy="369332"/>
          </a:xfrm>
          <a:prstGeom prst="rect">
            <a:avLst/>
          </a:prstGeom>
          <a:noFill/>
        </p:spPr>
        <p:txBody>
          <a:bodyPr wrap="square" rtlCol="0">
            <a:spAutoFit/>
          </a:bodyPr>
          <a:lstStyle/>
          <a:p>
            <a:r>
              <a:rPr lang="en-US"/>
              <a:t>Whale</a:t>
            </a:r>
          </a:p>
        </p:txBody>
      </p:sp>
      <p:sp>
        <p:nvSpPr>
          <p:cNvPr id="21" name="Content Placeholder 20">
            <a:extLst>
              <a:ext uri="{FF2B5EF4-FFF2-40B4-BE49-F238E27FC236}">
                <a16:creationId xmlns:a16="http://schemas.microsoft.com/office/drawing/2014/main" id="{4A73B02A-B0D2-4658-A6F6-B02C304AD282}"/>
              </a:ext>
            </a:extLst>
          </p:cNvPr>
          <p:cNvSpPr>
            <a:spLocks noGrp="1"/>
          </p:cNvSpPr>
          <p:nvPr>
            <p:ph sz="quarter" idx="26"/>
          </p:nvPr>
        </p:nvSpPr>
        <p:spPr/>
        <p:txBody>
          <a:bodyPr vert="horz" lIns="91440" tIns="45720" rIns="91440" bIns="45720" rtlCol="0" anchor="t">
            <a:noAutofit/>
          </a:bodyPr>
          <a:lstStyle/>
          <a:p>
            <a:r>
              <a:rPr lang="en-US">
                <a:latin typeface="Arial"/>
                <a:cs typeface="Arial"/>
              </a:rPr>
              <a:t>Tristan Wahl</a:t>
            </a:r>
            <a:endParaRPr lang="en-US"/>
          </a:p>
        </p:txBody>
      </p:sp>
    </p:spTree>
    <p:extLst>
      <p:ext uri="{BB962C8B-B14F-4D97-AF65-F5344CB8AC3E}">
        <p14:creationId xmlns:p14="http://schemas.microsoft.com/office/powerpoint/2010/main" val="117927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8C0B-16F3-4474-98D9-77E3785F3D01}"/>
              </a:ext>
            </a:extLst>
          </p:cNvPr>
          <p:cNvSpPr>
            <a:spLocks noGrp="1"/>
          </p:cNvSpPr>
          <p:nvPr>
            <p:ph type="title"/>
          </p:nvPr>
        </p:nvSpPr>
        <p:spPr/>
        <p:txBody>
          <a:bodyPr/>
          <a:lstStyle/>
          <a:p>
            <a:r>
              <a:rPr lang="en-US">
                <a:solidFill>
                  <a:schemeClr val="accent1"/>
                </a:solidFill>
                <a:cs typeface="Arial"/>
              </a:rPr>
              <a:t>Medium Fidelity Concepts</a:t>
            </a:r>
            <a:endParaRPr lang="en-US">
              <a:solidFill>
                <a:schemeClr val="accent1"/>
              </a:solidFill>
            </a:endParaRPr>
          </a:p>
        </p:txBody>
      </p:sp>
      <p:sp>
        <p:nvSpPr>
          <p:cNvPr id="3" name="Content Placeholder 2">
            <a:extLst>
              <a:ext uri="{FF2B5EF4-FFF2-40B4-BE49-F238E27FC236}">
                <a16:creationId xmlns:a16="http://schemas.microsoft.com/office/drawing/2014/main" id="{976B32B0-F86E-40F5-AC48-6C44E1CB6CFD}"/>
              </a:ext>
            </a:extLst>
          </p:cNvPr>
          <p:cNvSpPr>
            <a:spLocks noGrp="1"/>
          </p:cNvSpPr>
          <p:nvPr>
            <p:ph sz="half" idx="1"/>
          </p:nvPr>
        </p:nvSpPr>
        <p:spPr>
          <a:xfrm>
            <a:off x="347718" y="1696873"/>
            <a:ext cx="4245477" cy="4094327"/>
          </a:xfrm>
        </p:spPr>
        <p:txBody>
          <a:bodyPr vert="horz" lIns="91440" tIns="45720" rIns="91440" bIns="45720" rtlCol="0" anchor="t">
            <a:normAutofit/>
          </a:bodyPr>
          <a:lstStyle/>
          <a:p>
            <a:pPr marL="342900" indent="-342900"/>
            <a:r>
              <a:rPr lang="en-US" sz="2000" b="1" dirty="0">
                <a:latin typeface="Arial"/>
                <a:cs typeface="Arial"/>
              </a:rPr>
              <a:t>Concept 1</a:t>
            </a:r>
            <a:endParaRPr lang="en-US" sz="2000" b="1" dirty="0"/>
          </a:p>
          <a:p>
            <a:pPr lvl="1"/>
            <a:r>
              <a:rPr lang="en-US" sz="2000" dirty="0">
                <a:latin typeface="Arial"/>
                <a:cs typeface="Arial"/>
              </a:rPr>
              <a:t>Air Tractor AT-502B</a:t>
            </a:r>
          </a:p>
          <a:p>
            <a:r>
              <a:rPr lang="en-US" sz="2000" b="1" dirty="0">
                <a:latin typeface="Arial"/>
                <a:cs typeface="Arial"/>
              </a:rPr>
              <a:t>Concept 2</a:t>
            </a:r>
          </a:p>
          <a:p>
            <a:pPr lvl="1"/>
            <a:r>
              <a:rPr lang="en-US" sz="2000" dirty="0">
                <a:latin typeface="Arial"/>
                <a:cs typeface="Arial"/>
              </a:rPr>
              <a:t>Cessna 208B</a:t>
            </a:r>
          </a:p>
          <a:p>
            <a:r>
              <a:rPr lang="en-US" sz="2000" b="1" dirty="0">
                <a:latin typeface="Arial"/>
                <a:cs typeface="Arial"/>
              </a:rPr>
              <a:t>Concept 3</a:t>
            </a:r>
          </a:p>
          <a:p>
            <a:pPr lvl="1"/>
            <a:r>
              <a:rPr lang="en-US" sz="2000" dirty="0">
                <a:latin typeface="Arial"/>
                <a:cs typeface="Arial"/>
              </a:rPr>
              <a:t>Cirrus SR-22</a:t>
            </a:r>
          </a:p>
          <a:p>
            <a:r>
              <a:rPr lang="en-US" sz="2000" b="1" dirty="0">
                <a:latin typeface="Arial"/>
                <a:cs typeface="Arial"/>
              </a:rPr>
              <a:t>Concept 4</a:t>
            </a:r>
          </a:p>
          <a:p>
            <a:pPr lvl="1"/>
            <a:r>
              <a:rPr lang="en-US" sz="2000" dirty="0">
                <a:latin typeface="Arial"/>
                <a:cs typeface="Arial"/>
              </a:rPr>
              <a:t>Vans Aircraft RV-14</a:t>
            </a:r>
          </a:p>
          <a:p>
            <a:pPr marL="457200" lvl="1" indent="0">
              <a:buNone/>
            </a:pPr>
            <a:endParaRPr lang="en-US" dirty="0">
              <a:latin typeface="Arial"/>
              <a:cs typeface="Arial"/>
            </a:endParaRPr>
          </a:p>
        </p:txBody>
      </p:sp>
      <p:sp>
        <p:nvSpPr>
          <p:cNvPr id="4" name="Content Placeholder 3">
            <a:extLst>
              <a:ext uri="{FF2B5EF4-FFF2-40B4-BE49-F238E27FC236}">
                <a16:creationId xmlns:a16="http://schemas.microsoft.com/office/drawing/2014/main" id="{6C435E2F-CAEF-4C1A-AE1D-84359A30AC8A}"/>
              </a:ext>
            </a:extLst>
          </p:cNvPr>
          <p:cNvSpPr>
            <a:spLocks noGrp="1"/>
          </p:cNvSpPr>
          <p:nvPr>
            <p:ph sz="half" idx="2"/>
          </p:nvPr>
        </p:nvSpPr>
        <p:spPr/>
        <p:txBody>
          <a:bodyPr vert="horz" lIns="91440" tIns="45720" rIns="91440" bIns="45720" rtlCol="0" anchor="t">
            <a:normAutofit/>
          </a:bodyPr>
          <a:lstStyle/>
          <a:p>
            <a:pPr marL="0" indent="0">
              <a:buNone/>
            </a:pPr>
            <a:endParaRPr lang="en-US">
              <a:latin typeface="Arial"/>
              <a:cs typeface="Arial"/>
            </a:endParaRPr>
          </a:p>
          <a:p>
            <a:pPr lvl="1"/>
            <a:endParaRPr lang="en-US"/>
          </a:p>
        </p:txBody>
      </p:sp>
      <p:sp>
        <p:nvSpPr>
          <p:cNvPr id="5" name="Slide Number Placeholder 4">
            <a:extLst>
              <a:ext uri="{FF2B5EF4-FFF2-40B4-BE49-F238E27FC236}">
                <a16:creationId xmlns:a16="http://schemas.microsoft.com/office/drawing/2014/main" id="{2F12B667-13F1-48FB-87A3-9AE6B863ACE2}"/>
              </a:ext>
            </a:extLst>
          </p:cNvPr>
          <p:cNvSpPr>
            <a:spLocks noGrp="1"/>
          </p:cNvSpPr>
          <p:nvPr>
            <p:ph type="sldNum" sz="quarter" idx="4"/>
          </p:nvPr>
        </p:nvSpPr>
        <p:spPr/>
        <p:txBody>
          <a:bodyPr/>
          <a:lstStyle/>
          <a:p>
            <a:fld id="{6F1FABC0-072B-4F22-8F9B-95A9D10B0206}" type="slidenum">
              <a:rPr lang="en-US" smtClean="0"/>
              <a:pPr/>
              <a:t>13</a:t>
            </a:fld>
            <a:endParaRPr lang="en-US"/>
          </a:p>
        </p:txBody>
      </p:sp>
      <p:pic>
        <p:nvPicPr>
          <p:cNvPr id="8" name="Picture 8">
            <a:extLst>
              <a:ext uri="{FF2B5EF4-FFF2-40B4-BE49-F238E27FC236}">
                <a16:creationId xmlns:a16="http://schemas.microsoft.com/office/drawing/2014/main" id="{64A75802-0B55-48DA-AC01-B529ACE05642}"/>
              </a:ext>
            </a:extLst>
          </p:cNvPr>
          <p:cNvPicPr>
            <a:picLocks noChangeAspect="1"/>
          </p:cNvPicPr>
          <p:nvPr/>
        </p:nvPicPr>
        <p:blipFill>
          <a:blip r:embed="rId3"/>
          <a:stretch>
            <a:fillRect/>
          </a:stretch>
        </p:blipFill>
        <p:spPr>
          <a:xfrm>
            <a:off x="8315187" y="1398604"/>
            <a:ext cx="2833993" cy="1837179"/>
          </a:xfrm>
          <a:prstGeom prst="rect">
            <a:avLst/>
          </a:prstGeom>
        </p:spPr>
      </p:pic>
      <p:pic>
        <p:nvPicPr>
          <p:cNvPr id="11" name="Picture 11" descr="A picture containing sky, outdoor, yellow, plane&#10;&#10;Description automatically generated">
            <a:extLst>
              <a:ext uri="{FF2B5EF4-FFF2-40B4-BE49-F238E27FC236}">
                <a16:creationId xmlns:a16="http://schemas.microsoft.com/office/drawing/2014/main" id="{3E9337F5-19D8-42B5-B066-0F63DDCD741F}"/>
              </a:ext>
            </a:extLst>
          </p:cNvPr>
          <p:cNvPicPr>
            <a:picLocks noGrp="1" noChangeAspect="1"/>
          </p:cNvPicPr>
          <p:nvPr>
            <p:ph sz="quarter" idx="26"/>
          </p:nvPr>
        </p:nvPicPr>
        <p:blipFill>
          <a:blip r:embed="rId4"/>
          <a:stretch>
            <a:fillRect/>
          </a:stretch>
        </p:blipFill>
        <p:spPr>
          <a:xfrm>
            <a:off x="4691225" y="1403374"/>
            <a:ext cx="2751169" cy="1838133"/>
          </a:xfrm>
        </p:spPr>
      </p:pic>
      <p:sp>
        <p:nvSpPr>
          <p:cNvPr id="6" name="TextBox 5">
            <a:extLst>
              <a:ext uri="{FF2B5EF4-FFF2-40B4-BE49-F238E27FC236}">
                <a16:creationId xmlns:a16="http://schemas.microsoft.com/office/drawing/2014/main" id="{A271B183-C31B-4E1E-AFC5-90C338CD932D}"/>
              </a:ext>
            </a:extLst>
          </p:cNvPr>
          <p:cNvSpPr txBox="1"/>
          <p:nvPr/>
        </p:nvSpPr>
        <p:spPr>
          <a:xfrm>
            <a:off x="4593745" y="327844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Fig.1 Air Tractor</a:t>
            </a:r>
          </a:p>
        </p:txBody>
      </p:sp>
      <p:sp>
        <p:nvSpPr>
          <p:cNvPr id="7" name="TextBox 6">
            <a:extLst>
              <a:ext uri="{FF2B5EF4-FFF2-40B4-BE49-F238E27FC236}">
                <a16:creationId xmlns:a16="http://schemas.microsoft.com/office/drawing/2014/main" id="{AE1DDFC4-199B-4EC8-84DB-49B9C159D443}"/>
              </a:ext>
            </a:extLst>
          </p:cNvPr>
          <p:cNvSpPr txBox="1"/>
          <p:nvPr/>
        </p:nvSpPr>
        <p:spPr>
          <a:xfrm>
            <a:off x="8229781" y="328879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Fig. 2 Cessna 208B</a:t>
            </a:r>
          </a:p>
        </p:txBody>
      </p:sp>
      <p:sp>
        <p:nvSpPr>
          <p:cNvPr id="12" name="TextBox 11">
            <a:extLst>
              <a:ext uri="{FF2B5EF4-FFF2-40B4-BE49-F238E27FC236}">
                <a16:creationId xmlns:a16="http://schemas.microsoft.com/office/drawing/2014/main" id="{3F69DA77-04E5-44CC-BDE5-883CB705E688}"/>
              </a:ext>
            </a:extLst>
          </p:cNvPr>
          <p:cNvSpPr txBox="1"/>
          <p:nvPr/>
        </p:nvSpPr>
        <p:spPr>
          <a:xfrm>
            <a:off x="4593849" y="561369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Fig. 3 Cirrus SR-22</a:t>
            </a:r>
          </a:p>
        </p:txBody>
      </p:sp>
      <p:sp>
        <p:nvSpPr>
          <p:cNvPr id="13" name="TextBox 12">
            <a:extLst>
              <a:ext uri="{FF2B5EF4-FFF2-40B4-BE49-F238E27FC236}">
                <a16:creationId xmlns:a16="http://schemas.microsoft.com/office/drawing/2014/main" id="{3A33BCE4-AC81-4CB7-A184-D5AF4CF8CE9B}"/>
              </a:ext>
            </a:extLst>
          </p:cNvPr>
          <p:cNvSpPr txBox="1"/>
          <p:nvPr/>
        </p:nvSpPr>
        <p:spPr>
          <a:xfrm>
            <a:off x="8225814" y="561819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Fig. 4 Vans Aircraft RV-14</a:t>
            </a:r>
          </a:p>
        </p:txBody>
      </p:sp>
      <p:sp>
        <p:nvSpPr>
          <p:cNvPr id="14" name="AutoShape 2">
            <a:extLst>
              <a:ext uri="{FF2B5EF4-FFF2-40B4-BE49-F238E27FC236}">
                <a16:creationId xmlns:a16="http://schemas.microsoft.com/office/drawing/2014/main" id="{7760EBEC-C18F-44D1-8BB6-2B6016606D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14">
            <a:extLst>
              <a:ext uri="{FF2B5EF4-FFF2-40B4-BE49-F238E27FC236}">
                <a16:creationId xmlns:a16="http://schemas.microsoft.com/office/drawing/2014/main" id="{7DA35463-5B4F-4951-B963-920182EBA6A3}"/>
              </a:ext>
            </a:extLst>
          </p:cNvPr>
          <p:cNvPicPr>
            <a:picLocks noChangeAspect="1"/>
          </p:cNvPicPr>
          <p:nvPr/>
        </p:nvPicPr>
        <p:blipFill>
          <a:blip r:embed="rId5"/>
          <a:stretch>
            <a:fillRect/>
          </a:stretch>
        </p:blipFill>
        <p:spPr>
          <a:xfrm>
            <a:off x="4692203" y="3559399"/>
            <a:ext cx="2743200" cy="2057400"/>
          </a:xfrm>
          <a:prstGeom prst="rect">
            <a:avLst/>
          </a:prstGeom>
        </p:spPr>
      </p:pic>
      <p:sp>
        <p:nvSpPr>
          <p:cNvPr id="9" name="TextBox 8">
            <a:extLst>
              <a:ext uri="{FF2B5EF4-FFF2-40B4-BE49-F238E27FC236}">
                <a16:creationId xmlns:a16="http://schemas.microsoft.com/office/drawing/2014/main" id="{F4D9E6ED-DE91-4A7C-BB75-811E92BEF81C}"/>
              </a:ext>
            </a:extLst>
          </p:cNvPr>
          <p:cNvSpPr txBox="1"/>
          <p:nvPr/>
        </p:nvSpPr>
        <p:spPr>
          <a:xfrm>
            <a:off x="10389370" y="5640338"/>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Tristan Wahl</a:t>
            </a:r>
          </a:p>
        </p:txBody>
      </p:sp>
      <p:pic>
        <p:nvPicPr>
          <p:cNvPr id="17" name="Picture 11">
            <a:extLst>
              <a:ext uri="{FF2B5EF4-FFF2-40B4-BE49-F238E27FC236}">
                <a16:creationId xmlns:a16="http://schemas.microsoft.com/office/drawing/2014/main" id="{83FFC9C9-17A5-4E1B-8F64-B1823B85F4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15187" y="3578888"/>
            <a:ext cx="2861108" cy="2018421"/>
          </a:xfrm>
          <a:prstGeom prst="rect">
            <a:avLst/>
          </a:prstGeom>
        </p:spPr>
      </p:pic>
    </p:spTree>
    <p:extLst>
      <p:ext uri="{BB962C8B-B14F-4D97-AF65-F5344CB8AC3E}">
        <p14:creationId xmlns:p14="http://schemas.microsoft.com/office/powerpoint/2010/main" val="240176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1029-C8DD-48A4-A712-25DEDABA969F}"/>
              </a:ext>
            </a:extLst>
          </p:cNvPr>
          <p:cNvSpPr>
            <a:spLocks noGrp="1"/>
          </p:cNvSpPr>
          <p:nvPr>
            <p:ph type="title"/>
          </p:nvPr>
        </p:nvSpPr>
        <p:spPr>
          <a:xfrm>
            <a:off x="839788" y="457200"/>
            <a:ext cx="3932237" cy="1260822"/>
          </a:xfrm>
        </p:spPr>
        <p:txBody>
          <a:bodyPr anchor="b">
            <a:normAutofit/>
          </a:bodyPr>
          <a:lstStyle/>
          <a:p>
            <a:r>
              <a:rPr lang="en-US">
                <a:solidFill>
                  <a:schemeClr val="accent1"/>
                </a:solidFill>
                <a:cs typeface="Arial"/>
              </a:rPr>
              <a:t>Concept Selection</a:t>
            </a:r>
          </a:p>
        </p:txBody>
      </p:sp>
      <p:sp>
        <p:nvSpPr>
          <p:cNvPr id="12" name="Text Placeholder 3">
            <a:extLst>
              <a:ext uri="{FF2B5EF4-FFF2-40B4-BE49-F238E27FC236}">
                <a16:creationId xmlns:a16="http://schemas.microsoft.com/office/drawing/2014/main" id="{AA0349B5-79F3-4C5C-98D5-545A1ED77205}"/>
              </a:ext>
            </a:extLst>
          </p:cNvPr>
          <p:cNvSpPr>
            <a:spLocks noGrp="1"/>
          </p:cNvSpPr>
          <p:nvPr>
            <p:ph type="body" sz="half" idx="2"/>
          </p:nvPr>
        </p:nvSpPr>
        <p:spPr>
          <a:xfrm>
            <a:off x="839788" y="2057400"/>
            <a:ext cx="3932237" cy="3756959"/>
          </a:xfrm>
        </p:spPr>
        <p:txBody>
          <a:bodyPr vert="horz" lIns="91440" tIns="45720" rIns="91440" bIns="45720" rtlCol="0" anchor="t">
            <a:normAutofit/>
          </a:bodyPr>
          <a:lstStyle/>
          <a:p>
            <a:pPr marL="285750" indent="-285750">
              <a:buChar char="•"/>
            </a:pPr>
            <a:r>
              <a:rPr lang="en-US" sz="1800">
                <a:latin typeface="Arial"/>
                <a:cs typeface="Arial"/>
              </a:rPr>
              <a:t>Customer needs were broken down into engineering characteristics</a:t>
            </a:r>
          </a:p>
          <a:p>
            <a:pPr marL="285750" indent="-285750">
              <a:buChar char="•"/>
            </a:pPr>
            <a:r>
              <a:rPr lang="en-US" sz="1800">
                <a:latin typeface="Arial"/>
                <a:cs typeface="Arial"/>
              </a:rPr>
              <a:t>Importance weight factor calculated for each engineering characteristic to determine which are most vital to success</a:t>
            </a:r>
            <a:endParaRPr lang="en-US" sz="1800"/>
          </a:p>
        </p:txBody>
      </p:sp>
      <p:sp>
        <p:nvSpPr>
          <p:cNvPr id="5" name="Slide Number Placeholder 4">
            <a:extLst>
              <a:ext uri="{FF2B5EF4-FFF2-40B4-BE49-F238E27FC236}">
                <a16:creationId xmlns:a16="http://schemas.microsoft.com/office/drawing/2014/main" id="{B605C9F9-088B-4609-85D2-532511C5736C}"/>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14</a:t>
            </a:fld>
            <a:endParaRPr lang="en-US"/>
          </a:p>
        </p:txBody>
      </p:sp>
      <p:sp>
        <p:nvSpPr>
          <p:cNvPr id="14" name="Content Placeholder 5">
            <a:extLst>
              <a:ext uri="{FF2B5EF4-FFF2-40B4-BE49-F238E27FC236}">
                <a16:creationId xmlns:a16="http://schemas.microsoft.com/office/drawing/2014/main" id="{22028635-779C-4D7B-9980-EA86B7C6880C}"/>
              </a:ext>
            </a:extLst>
          </p:cNvPr>
          <p:cNvSpPr>
            <a:spLocks noGrp="1"/>
          </p:cNvSpPr>
          <p:nvPr>
            <p:ph sz="quarter" idx="26"/>
          </p:nvPr>
        </p:nvSpPr>
        <p:spPr>
          <a:xfrm>
            <a:off x="10363200" y="5611399"/>
            <a:ext cx="1828800" cy="310896"/>
          </a:xfrm>
        </p:spPr>
        <p:txBody>
          <a:bodyPr vert="horz" lIns="91440" tIns="45720" rIns="91440" bIns="45720" rtlCol="0" anchor="t">
            <a:noAutofit/>
          </a:bodyPr>
          <a:lstStyle/>
          <a:p>
            <a:r>
              <a:rPr lang="en-US">
                <a:latin typeface="Arial"/>
                <a:cs typeface="Arial"/>
              </a:rPr>
              <a:t>David Jay</a:t>
            </a:r>
            <a:endParaRPr lang="en-US"/>
          </a:p>
        </p:txBody>
      </p:sp>
      <p:graphicFrame>
        <p:nvGraphicFramePr>
          <p:cNvPr id="7" name="Diagram 7">
            <a:extLst>
              <a:ext uri="{FF2B5EF4-FFF2-40B4-BE49-F238E27FC236}">
                <a16:creationId xmlns:a16="http://schemas.microsoft.com/office/drawing/2014/main" id="{79B92780-2C0D-4CB8-9F69-5640AD9C3CFF}"/>
              </a:ext>
            </a:extLst>
          </p:cNvPr>
          <p:cNvGraphicFramePr>
            <a:graphicFrameLocks noGrp="1"/>
          </p:cNvGraphicFramePr>
          <p:nvPr>
            <p:ph idx="1"/>
            <p:extLst>
              <p:ext uri="{D42A27DB-BD31-4B8C-83A1-F6EECF244321}">
                <p14:modId xmlns:p14="http://schemas.microsoft.com/office/powerpoint/2010/main" val="2711033754"/>
              </p:ext>
            </p:extLst>
          </p:nvPr>
        </p:nvGraphicFramePr>
        <p:xfrm>
          <a:off x="4922124" y="458651"/>
          <a:ext cx="6580030" cy="5308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818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6DF427-31EB-4D19-A58D-5E316F2796E8}"/>
              </a:ext>
            </a:extLst>
          </p:cNvPr>
          <p:cNvSpPr/>
          <p:nvPr/>
        </p:nvSpPr>
        <p:spPr>
          <a:xfrm>
            <a:off x="5652886" y="2438534"/>
            <a:ext cx="4531216" cy="100025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0.524</a:t>
            </a:r>
            <a:endParaRPr lang="en-US"/>
          </a:p>
        </p:txBody>
      </p:sp>
      <p:sp>
        <p:nvSpPr>
          <p:cNvPr id="17" name="Rectangle 16">
            <a:extLst>
              <a:ext uri="{FF2B5EF4-FFF2-40B4-BE49-F238E27FC236}">
                <a16:creationId xmlns:a16="http://schemas.microsoft.com/office/drawing/2014/main" id="{5FE0FD24-B159-46EA-B9C3-11E733CF7AE3}"/>
              </a:ext>
            </a:extLst>
          </p:cNvPr>
          <p:cNvSpPr/>
          <p:nvPr/>
        </p:nvSpPr>
        <p:spPr>
          <a:xfrm>
            <a:off x="5652886" y="4005464"/>
            <a:ext cx="4295103" cy="100025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0.476</a:t>
            </a:r>
            <a:endParaRPr lang="en-US"/>
          </a:p>
        </p:txBody>
      </p:sp>
      <p:sp>
        <p:nvSpPr>
          <p:cNvPr id="2" name="Title 1">
            <a:extLst>
              <a:ext uri="{FF2B5EF4-FFF2-40B4-BE49-F238E27FC236}">
                <a16:creationId xmlns:a16="http://schemas.microsoft.com/office/drawing/2014/main" id="{A58C1029-C8DD-48A4-A712-25DEDABA969F}"/>
              </a:ext>
            </a:extLst>
          </p:cNvPr>
          <p:cNvSpPr>
            <a:spLocks noGrp="1"/>
          </p:cNvSpPr>
          <p:nvPr>
            <p:ph type="title"/>
          </p:nvPr>
        </p:nvSpPr>
        <p:spPr/>
        <p:txBody>
          <a:bodyPr/>
          <a:lstStyle/>
          <a:p>
            <a:r>
              <a:rPr lang="en-US">
                <a:solidFill>
                  <a:schemeClr val="accent1"/>
                </a:solidFill>
              </a:rPr>
              <a:t>Concept Selection</a:t>
            </a:r>
          </a:p>
        </p:txBody>
      </p:sp>
      <p:sp>
        <p:nvSpPr>
          <p:cNvPr id="5" name="Slide Number Placeholder 4">
            <a:extLst>
              <a:ext uri="{FF2B5EF4-FFF2-40B4-BE49-F238E27FC236}">
                <a16:creationId xmlns:a16="http://schemas.microsoft.com/office/drawing/2014/main" id="{B605C9F9-088B-4609-85D2-532511C5736C}"/>
              </a:ext>
            </a:extLst>
          </p:cNvPr>
          <p:cNvSpPr>
            <a:spLocks noGrp="1"/>
          </p:cNvSpPr>
          <p:nvPr>
            <p:ph type="sldNum" sz="quarter" idx="4"/>
          </p:nvPr>
        </p:nvSpPr>
        <p:spPr/>
        <p:txBody>
          <a:bodyPr/>
          <a:lstStyle/>
          <a:p>
            <a:fld id="{6F1FABC0-072B-4F22-8F9B-95A9D10B0206}" type="slidenum">
              <a:rPr lang="en-US" smtClean="0"/>
              <a:pPr/>
              <a:t>15</a:t>
            </a:fld>
            <a:endParaRPr lang="en-US"/>
          </a:p>
        </p:txBody>
      </p:sp>
      <p:pic>
        <p:nvPicPr>
          <p:cNvPr id="11" name="Picture 11">
            <a:extLst>
              <a:ext uri="{FF2B5EF4-FFF2-40B4-BE49-F238E27FC236}">
                <a16:creationId xmlns:a16="http://schemas.microsoft.com/office/drawing/2014/main" id="{810D956C-D465-4C92-8BB3-056E7BD0C1C1}"/>
              </a:ext>
            </a:extLst>
          </p:cNvPr>
          <p:cNvPicPr>
            <a:picLocks noGrp="1" noChangeAspect="1"/>
          </p:cNvPicPr>
          <p:nvPr>
            <p:ph sz="quarter" idx="26"/>
          </p:nvPr>
        </p:nvPicPr>
        <p:blipFill>
          <a:blip r:embed="rId3">
            <a:extLst>
              <a:ext uri="{28A0092B-C50C-407E-A947-70E740481C1C}">
                <a14:useLocalDpi xmlns:a14="http://schemas.microsoft.com/office/drawing/2010/main" val="0"/>
              </a:ext>
            </a:extLst>
          </a:blip>
          <a:srcRect/>
          <a:stretch/>
        </p:blipFill>
        <p:spPr>
          <a:xfrm>
            <a:off x="3252653" y="3841863"/>
            <a:ext cx="2131454" cy="1456386"/>
          </a:xfrm>
        </p:spPr>
      </p:pic>
      <p:pic>
        <p:nvPicPr>
          <p:cNvPr id="13" name="Picture 14" descr="A picture containing plane, sky, outdoor, road&#10;&#10;Description automatically generated">
            <a:extLst>
              <a:ext uri="{FF2B5EF4-FFF2-40B4-BE49-F238E27FC236}">
                <a16:creationId xmlns:a16="http://schemas.microsoft.com/office/drawing/2014/main" id="{2368560B-D1AC-4E87-AE04-B4432278B0A2}"/>
              </a:ext>
            </a:extLst>
          </p:cNvPr>
          <p:cNvPicPr>
            <a:picLocks noChangeAspect="1"/>
          </p:cNvPicPr>
          <p:nvPr/>
        </p:nvPicPr>
        <p:blipFill>
          <a:blip r:embed="rId4"/>
          <a:stretch>
            <a:fillRect/>
          </a:stretch>
        </p:blipFill>
        <p:spPr>
          <a:xfrm>
            <a:off x="3243329" y="2217850"/>
            <a:ext cx="2131454" cy="1456386"/>
          </a:xfrm>
          <a:prstGeom prst="rect">
            <a:avLst/>
          </a:prstGeom>
        </p:spPr>
      </p:pic>
      <p:cxnSp>
        <p:nvCxnSpPr>
          <p:cNvPr id="15" name="Straight Arrow Connector 14">
            <a:extLst>
              <a:ext uri="{FF2B5EF4-FFF2-40B4-BE49-F238E27FC236}">
                <a16:creationId xmlns:a16="http://schemas.microsoft.com/office/drawing/2014/main" id="{E305D5C8-BF24-4EFC-AABB-197E933930E5}"/>
              </a:ext>
            </a:extLst>
          </p:cNvPr>
          <p:cNvCxnSpPr/>
          <p:nvPr/>
        </p:nvCxnSpPr>
        <p:spPr>
          <a:xfrm>
            <a:off x="5638799" y="2113208"/>
            <a:ext cx="32197" cy="325191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EC974C2-CE99-433A-BD5E-90ECEEEF3635}"/>
              </a:ext>
            </a:extLst>
          </p:cNvPr>
          <p:cNvSpPr txBox="1"/>
          <p:nvPr/>
        </p:nvSpPr>
        <p:spPr>
          <a:xfrm>
            <a:off x="1500658" y="27563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Cirrus SR-22</a:t>
            </a:r>
          </a:p>
        </p:txBody>
      </p:sp>
      <p:sp>
        <p:nvSpPr>
          <p:cNvPr id="19" name="TextBox 18">
            <a:extLst>
              <a:ext uri="{FF2B5EF4-FFF2-40B4-BE49-F238E27FC236}">
                <a16:creationId xmlns:a16="http://schemas.microsoft.com/office/drawing/2014/main" id="{8AF64618-ABAE-4C51-BF3E-41D8DC7BDAFE}"/>
              </a:ext>
            </a:extLst>
          </p:cNvPr>
          <p:cNvSpPr txBox="1"/>
          <p:nvPr/>
        </p:nvSpPr>
        <p:spPr>
          <a:xfrm>
            <a:off x="985503" y="432327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Vans Aircraft RV-14</a:t>
            </a:r>
          </a:p>
        </p:txBody>
      </p:sp>
      <p:sp>
        <p:nvSpPr>
          <p:cNvPr id="21" name="TextBox 20">
            <a:extLst>
              <a:ext uri="{FF2B5EF4-FFF2-40B4-BE49-F238E27FC236}">
                <a16:creationId xmlns:a16="http://schemas.microsoft.com/office/drawing/2014/main" id="{DF70CC33-0B10-424D-9D13-9691180993EE}"/>
              </a:ext>
            </a:extLst>
          </p:cNvPr>
          <p:cNvSpPr txBox="1"/>
          <p:nvPr/>
        </p:nvSpPr>
        <p:spPr>
          <a:xfrm>
            <a:off x="5811725" y="1711951"/>
            <a:ext cx="42135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Alternative Values Calculated from Selection Process</a:t>
            </a:r>
          </a:p>
        </p:txBody>
      </p:sp>
      <p:sp>
        <p:nvSpPr>
          <p:cNvPr id="3" name="TextBox 2">
            <a:extLst>
              <a:ext uri="{FF2B5EF4-FFF2-40B4-BE49-F238E27FC236}">
                <a16:creationId xmlns:a16="http://schemas.microsoft.com/office/drawing/2014/main" id="{FB14999B-F394-42D3-98F0-C29EF717EF40}"/>
              </a:ext>
            </a:extLst>
          </p:cNvPr>
          <p:cNvSpPr txBox="1"/>
          <p:nvPr/>
        </p:nvSpPr>
        <p:spPr>
          <a:xfrm>
            <a:off x="10435551" y="5578763"/>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David Jay</a:t>
            </a:r>
          </a:p>
        </p:txBody>
      </p:sp>
    </p:spTree>
    <p:extLst>
      <p:ext uri="{BB962C8B-B14F-4D97-AF65-F5344CB8AC3E}">
        <p14:creationId xmlns:p14="http://schemas.microsoft.com/office/powerpoint/2010/main" val="76766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logo&#10;&#10;Description automatically generated">
            <a:extLst>
              <a:ext uri="{FF2B5EF4-FFF2-40B4-BE49-F238E27FC236}">
                <a16:creationId xmlns:a16="http://schemas.microsoft.com/office/drawing/2014/main" id="{EC0E6C1C-461D-473D-BA3B-25D6851366EE}"/>
              </a:ext>
            </a:extLst>
          </p:cNvPr>
          <p:cNvPicPr>
            <a:picLocks noGrp="1" noChangeAspect="1"/>
          </p:cNvPicPr>
          <p:nvPr>
            <p:ph sz="half" idx="1"/>
          </p:nvPr>
        </p:nvPicPr>
        <p:blipFill rotWithShape="1">
          <a:blip r:embed="rId3"/>
          <a:srcRect l="31748" t="18977" r="-129" b="5328"/>
          <a:stretch/>
        </p:blipFill>
        <p:spPr>
          <a:xfrm>
            <a:off x="4342595" y="500539"/>
            <a:ext cx="7658003" cy="5192058"/>
          </a:xfrm>
        </p:spPr>
      </p:pic>
      <p:sp>
        <p:nvSpPr>
          <p:cNvPr id="2" name="Title 1">
            <a:extLst>
              <a:ext uri="{FF2B5EF4-FFF2-40B4-BE49-F238E27FC236}">
                <a16:creationId xmlns:a16="http://schemas.microsoft.com/office/drawing/2014/main" id="{5D46343B-19FB-462C-96AF-F04DC213582C}"/>
              </a:ext>
            </a:extLst>
          </p:cNvPr>
          <p:cNvSpPr>
            <a:spLocks noGrp="1"/>
          </p:cNvSpPr>
          <p:nvPr>
            <p:ph type="title"/>
          </p:nvPr>
        </p:nvSpPr>
        <p:spPr/>
        <p:txBody>
          <a:bodyPr/>
          <a:lstStyle/>
          <a:p>
            <a:r>
              <a:rPr lang="en-US">
                <a:solidFill>
                  <a:schemeClr val="accent1"/>
                </a:solidFill>
                <a:cs typeface="Arial"/>
              </a:rPr>
              <a:t>"Final" Concept</a:t>
            </a:r>
            <a:endParaRPr lang="en-US">
              <a:solidFill>
                <a:schemeClr val="accent1"/>
              </a:solidFill>
            </a:endParaRPr>
          </a:p>
        </p:txBody>
      </p:sp>
      <p:sp>
        <p:nvSpPr>
          <p:cNvPr id="5" name="Slide Number Placeholder 4">
            <a:extLst>
              <a:ext uri="{FF2B5EF4-FFF2-40B4-BE49-F238E27FC236}">
                <a16:creationId xmlns:a16="http://schemas.microsoft.com/office/drawing/2014/main" id="{F6C47CED-447F-4C5B-8454-54EBD68A47E0}"/>
              </a:ext>
            </a:extLst>
          </p:cNvPr>
          <p:cNvSpPr>
            <a:spLocks noGrp="1"/>
          </p:cNvSpPr>
          <p:nvPr>
            <p:ph type="sldNum" sz="quarter" idx="4"/>
          </p:nvPr>
        </p:nvSpPr>
        <p:spPr/>
        <p:txBody>
          <a:bodyPr/>
          <a:lstStyle/>
          <a:p>
            <a:fld id="{6F1FABC0-072B-4F22-8F9B-95A9D10B0206}" type="slidenum">
              <a:rPr lang="en-US" smtClean="0"/>
              <a:pPr/>
              <a:t>16</a:t>
            </a:fld>
            <a:endParaRPr lang="en-US"/>
          </a:p>
        </p:txBody>
      </p:sp>
      <p:sp>
        <p:nvSpPr>
          <p:cNvPr id="6" name="Content Placeholder 5">
            <a:extLst>
              <a:ext uri="{FF2B5EF4-FFF2-40B4-BE49-F238E27FC236}">
                <a16:creationId xmlns:a16="http://schemas.microsoft.com/office/drawing/2014/main" id="{04D64BAD-247C-440C-8C72-136B69EE65B0}"/>
              </a:ext>
            </a:extLst>
          </p:cNvPr>
          <p:cNvSpPr>
            <a:spLocks noGrp="1"/>
          </p:cNvSpPr>
          <p:nvPr>
            <p:ph sz="quarter" idx="26"/>
          </p:nvPr>
        </p:nvSpPr>
        <p:spPr/>
        <p:txBody>
          <a:bodyPr vert="horz" lIns="91440" tIns="45720" rIns="91440" bIns="45720" rtlCol="0" anchor="t">
            <a:noAutofit/>
          </a:bodyPr>
          <a:lstStyle/>
          <a:p>
            <a:r>
              <a:rPr lang="en-US">
                <a:latin typeface="Arial"/>
                <a:cs typeface="Arial"/>
              </a:rPr>
              <a:t>David Jay</a:t>
            </a:r>
            <a:endParaRPr lang="en-US"/>
          </a:p>
        </p:txBody>
      </p:sp>
      <p:sp>
        <p:nvSpPr>
          <p:cNvPr id="3" name="TextBox 2">
            <a:extLst>
              <a:ext uri="{FF2B5EF4-FFF2-40B4-BE49-F238E27FC236}">
                <a16:creationId xmlns:a16="http://schemas.microsoft.com/office/drawing/2014/main" id="{78DE54C2-6F1E-4B64-9B40-281C02D0FEAA}"/>
              </a:ext>
            </a:extLst>
          </p:cNvPr>
          <p:cNvSpPr txBox="1"/>
          <p:nvPr/>
        </p:nvSpPr>
        <p:spPr>
          <a:xfrm>
            <a:off x="463639" y="2073499"/>
            <a:ext cx="5072129" cy="3054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cs typeface="Arial"/>
              </a:rPr>
              <a:t>"Whale" Fuselage design</a:t>
            </a:r>
          </a:p>
          <a:p>
            <a:pPr marL="285750" indent="-285750">
              <a:buFont typeface="Arial"/>
              <a:buChar char="•"/>
            </a:pPr>
            <a:r>
              <a:rPr lang="en-US" sz="2800">
                <a:cs typeface="Arial"/>
              </a:rPr>
              <a:t>Eppler 423 Airfoil</a:t>
            </a:r>
          </a:p>
          <a:p>
            <a:pPr marL="285750" indent="-285750">
              <a:buFont typeface="Arial"/>
              <a:buChar char="•"/>
            </a:pPr>
            <a:r>
              <a:rPr lang="en-US" sz="2800">
                <a:cs typeface="Arial"/>
              </a:rPr>
              <a:t>Low Wing</a:t>
            </a:r>
          </a:p>
          <a:p>
            <a:pPr marL="285750" indent="-285750">
              <a:buFont typeface="Arial"/>
              <a:buChar char="•"/>
            </a:pPr>
            <a:r>
              <a:rPr lang="en-US" sz="2800">
                <a:cs typeface="Arial"/>
              </a:rPr>
              <a:t>Tail Dragger Landing Gear</a:t>
            </a:r>
          </a:p>
          <a:p>
            <a:pPr marL="285750" indent="-285750">
              <a:buFont typeface="Arial"/>
              <a:buChar char="•"/>
            </a:pPr>
            <a:r>
              <a:rPr lang="en-US" sz="2800">
                <a:cs typeface="Arial"/>
              </a:rPr>
              <a:t>Conventional Tail</a:t>
            </a:r>
          </a:p>
          <a:p>
            <a:pPr marL="285750" indent="-285750">
              <a:buFont typeface="Arial"/>
              <a:buChar char="•"/>
            </a:pPr>
            <a:r>
              <a:rPr lang="en-US" sz="2800">
                <a:cs typeface="Arial"/>
              </a:rPr>
              <a:t>Hoerner Wing Tips</a:t>
            </a:r>
          </a:p>
          <a:p>
            <a:pPr marL="285750" indent="-285750">
              <a:buFont typeface="Arial"/>
              <a:buChar char="•"/>
            </a:pPr>
            <a:endParaRPr lang="en-US">
              <a:cs typeface="Arial"/>
            </a:endParaRPr>
          </a:p>
        </p:txBody>
      </p:sp>
    </p:spTree>
    <p:extLst>
      <p:ext uri="{BB962C8B-B14F-4D97-AF65-F5344CB8AC3E}">
        <p14:creationId xmlns:p14="http://schemas.microsoft.com/office/powerpoint/2010/main" val="407023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942BBE-B40A-4DB7-9494-D5351D41A783}"/>
              </a:ext>
            </a:extLst>
          </p:cNvPr>
          <p:cNvSpPr txBox="1"/>
          <p:nvPr/>
        </p:nvSpPr>
        <p:spPr>
          <a:xfrm>
            <a:off x="445434" y="144370"/>
            <a:ext cx="10515600" cy="99695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000" b="1" kern="1200">
                <a:solidFill>
                  <a:schemeClr val="accent1"/>
                </a:solidFill>
                <a:latin typeface="+mj-lt"/>
                <a:ea typeface="+mj-ea"/>
                <a:cs typeface="Arial"/>
              </a:rPr>
              <a:t>Future Work</a:t>
            </a:r>
          </a:p>
        </p:txBody>
      </p:sp>
      <p:sp>
        <p:nvSpPr>
          <p:cNvPr id="2" name="Slide Number Placeholder 1">
            <a:extLst>
              <a:ext uri="{FF2B5EF4-FFF2-40B4-BE49-F238E27FC236}">
                <a16:creationId xmlns:a16="http://schemas.microsoft.com/office/drawing/2014/main" id="{CF86D488-DF1E-4D9B-8DBA-696863DF1997}"/>
              </a:ext>
            </a:extLst>
          </p:cNvPr>
          <p:cNvSpPr>
            <a:spLocks noGrp="1"/>
          </p:cNvSpPr>
          <p:nvPr>
            <p:ph type="sldNum" sz="quarter" idx="4"/>
          </p:nvPr>
        </p:nvSpPr>
        <p:spPr>
          <a:xfrm>
            <a:off x="11353800" y="6205048"/>
            <a:ext cx="704088" cy="365125"/>
          </a:xfrm>
        </p:spPr>
        <p:txBody>
          <a:bodyPr>
            <a:normAutofit/>
          </a:bodyPr>
          <a:lstStyle/>
          <a:p>
            <a:pPr>
              <a:spcAft>
                <a:spcPts val="600"/>
              </a:spcAft>
            </a:pPr>
            <a:fld id="{B6F15528-21DE-4FAA-801E-634DDDAF4B2B}" type="slidenum">
              <a:rPr lang="en-US" smtClean="0"/>
              <a:pPr>
                <a:spcAft>
                  <a:spcPts val="600"/>
                </a:spcAft>
              </a:pPr>
              <a:t>17</a:t>
            </a:fld>
            <a:endParaRPr lang="en-US"/>
          </a:p>
        </p:txBody>
      </p:sp>
      <p:sp>
        <p:nvSpPr>
          <p:cNvPr id="7" name="Rectangle 6">
            <a:extLst>
              <a:ext uri="{FF2B5EF4-FFF2-40B4-BE49-F238E27FC236}">
                <a16:creationId xmlns:a16="http://schemas.microsoft.com/office/drawing/2014/main" id="{B0D52180-0619-4A92-B27A-F42B636B195F}"/>
              </a:ext>
            </a:extLst>
          </p:cNvPr>
          <p:cNvSpPr/>
          <p:nvPr/>
        </p:nvSpPr>
        <p:spPr>
          <a:xfrm rot="20100000">
            <a:off x="4101713" y="1762732"/>
            <a:ext cx="3109228" cy="19235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4C91F01-B1B2-4E36-8917-A2C86294AE56}"/>
              </a:ext>
            </a:extLst>
          </p:cNvPr>
          <p:cNvSpPr/>
          <p:nvPr/>
        </p:nvSpPr>
        <p:spPr>
          <a:xfrm rot="20100000">
            <a:off x="4079712" y="3701820"/>
            <a:ext cx="3109228" cy="19235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AC87AB8B-43A5-42F2-8A74-4CB3222BA675}"/>
              </a:ext>
            </a:extLst>
          </p:cNvPr>
          <p:cNvSpPr/>
          <p:nvPr/>
        </p:nvSpPr>
        <p:spPr>
          <a:xfrm rot="1500000">
            <a:off x="4033788" y="4702877"/>
            <a:ext cx="3109228" cy="19235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225B63E-2E0F-40E6-AC54-A2B2387234DA}"/>
              </a:ext>
            </a:extLst>
          </p:cNvPr>
          <p:cNvSpPr/>
          <p:nvPr/>
        </p:nvSpPr>
        <p:spPr>
          <a:xfrm rot="1500000">
            <a:off x="4101713" y="2766933"/>
            <a:ext cx="3109228" cy="19235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19">
            <a:extLst>
              <a:ext uri="{FF2B5EF4-FFF2-40B4-BE49-F238E27FC236}">
                <a16:creationId xmlns:a16="http://schemas.microsoft.com/office/drawing/2014/main" id="{A9777BDE-DC57-46F8-9730-6D252A80F088}"/>
              </a:ext>
            </a:extLst>
          </p:cNvPr>
          <p:cNvGrpSpPr/>
          <p:nvPr/>
        </p:nvGrpSpPr>
        <p:grpSpPr>
          <a:xfrm>
            <a:off x="6378672" y="2918856"/>
            <a:ext cx="815535" cy="814677"/>
            <a:chOff x="6426297" y="2918856"/>
            <a:chExt cx="815535" cy="814677"/>
          </a:xfrm>
        </p:grpSpPr>
        <p:sp>
          <p:nvSpPr>
            <p:cNvPr id="9" name="Oval 8">
              <a:extLst>
                <a:ext uri="{FF2B5EF4-FFF2-40B4-BE49-F238E27FC236}">
                  <a16:creationId xmlns:a16="http://schemas.microsoft.com/office/drawing/2014/main" id="{076D148A-60AB-4A7F-A5D7-FDC84BE16CD3}"/>
                </a:ext>
              </a:extLst>
            </p:cNvPr>
            <p:cNvSpPr/>
            <p:nvPr/>
          </p:nvSpPr>
          <p:spPr>
            <a:xfrm>
              <a:off x="6426297" y="2918856"/>
              <a:ext cx="815535" cy="8146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E8D96606-6533-4026-8A23-8653101A8027}"/>
                </a:ext>
              </a:extLst>
            </p:cNvPr>
            <p:cNvSpPr/>
            <p:nvPr/>
          </p:nvSpPr>
          <p:spPr>
            <a:xfrm>
              <a:off x="6494417" y="2966210"/>
              <a:ext cx="692151" cy="7000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 name="Group 20">
            <a:extLst>
              <a:ext uri="{FF2B5EF4-FFF2-40B4-BE49-F238E27FC236}">
                <a16:creationId xmlns:a16="http://schemas.microsoft.com/office/drawing/2014/main" id="{D2DAB53B-1EFC-4BAC-BA4D-5A98C9229AA7}"/>
              </a:ext>
            </a:extLst>
          </p:cNvPr>
          <p:cNvGrpSpPr/>
          <p:nvPr/>
        </p:nvGrpSpPr>
        <p:grpSpPr>
          <a:xfrm>
            <a:off x="6378671" y="948387"/>
            <a:ext cx="815535" cy="814677"/>
            <a:chOff x="6426297" y="2929588"/>
            <a:chExt cx="815535" cy="814677"/>
          </a:xfrm>
        </p:grpSpPr>
        <p:sp>
          <p:nvSpPr>
            <p:cNvPr id="22" name="Oval 21">
              <a:extLst>
                <a:ext uri="{FF2B5EF4-FFF2-40B4-BE49-F238E27FC236}">
                  <a16:creationId xmlns:a16="http://schemas.microsoft.com/office/drawing/2014/main" id="{5460E63F-5835-4C89-818C-32BDB28D75A3}"/>
                </a:ext>
              </a:extLst>
            </p:cNvPr>
            <p:cNvSpPr/>
            <p:nvPr/>
          </p:nvSpPr>
          <p:spPr>
            <a:xfrm>
              <a:off x="6426297" y="2929588"/>
              <a:ext cx="815535" cy="81467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7733DA33-E69D-49BA-87A2-102DD52E1F28}"/>
                </a:ext>
              </a:extLst>
            </p:cNvPr>
            <p:cNvSpPr/>
            <p:nvPr/>
          </p:nvSpPr>
          <p:spPr>
            <a:xfrm>
              <a:off x="6489138" y="2987675"/>
              <a:ext cx="692151" cy="700088"/>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a:extLst>
              <a:ext uri="{FF2B5EF4-FFF2-40B4-BE49-F238E27FC236}">
                <a16:creationId xmlns:a16="http://schemas.microsoft.com/office/drawing/2014/main" id="{8CFA1513-68A7-4639-AB46-336FE08E4211}"/>
              </a:ext>
            </a:extLst>
          </p:cNvPr>
          <p:cNvGrpSpPr/>
          <p:nvPr/>
        </p:nvGrpSpPr>
        <p:grpSpPr>
          <a:xfrm>
            <a:off x="3998885" y="1927263"/>
            <a:ext cx="815535" cy="814677"/>
            <a:chOff x="6426297" y="2929588"/>
            <a:chExt cx="815535" cy="814677"/>
          </a:xfrm>
        </p:grpSpPr>
        <p:sp>
          <p:nvSpPr>
            <p:cNvPr id="25" name="Oval 24">
              <a:extLst>
                <a:ext uri="{FF2B5EF4-FFF2-40B4-BE49-F238E27FC236}">
                  <a16:creationId xmlns:a16="http://schemas.microsoft.com/office/drawing/2014/main" id="{0B5C77F7-6C76-4128-89F8-BF6CAA199112}"/>
                </a:ext>
              </a:extLst>
            </p:cNvPr>
            <p:cNvSpPr/>
            <p:nvPr/>
          </p:nvSpPr>
          <p:spPr>
            <a:xfrm>
              <a:off x="6426297" y="2929588"/>
              <a:ext cx="815535" cy="81467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FDCA6C0C-828F-4B9F-89A4-7810B7A8E451}"/>
                </a:ext>
              </a:extLst>
            </p:cNvPr>
            <p:cNvSpPr/>
            <p:nvPr/>
          </p:nvSpPr>
          <p:spPr>
            <a:xfrm>
              <a:off x="6487296" y="2987675"/>
              <a:ext cx="692151" cy="700088"/>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7" name="Group 26">
            <a:extLst>
              <a:ext uri="{FF2B5EF4-FFF2-40B4-BE49-F238E27FC236}">
                <a16:creationId xmlns:a16="http://schemas.microsoft.com/office/drawing/2014/main" id="{24C3BE5E-B16D-4555-9B29-49DEC589CE04}"/>
              </a:ext>
            </a:extLst>
          </p:cNvPr>
          <p:cNvGrpSpPr/>
          <p:nvPr/>
        </p:nvGrpSpPr>
        <p:grpSpPr>
          <a:xfrm>
            <a:off x="3998886" y="3861571"/>
            <a:ext cx="815535" cy="814677"/>
            <a:chOff x="6426297" y="2929588"/>
            <a:chExt cx="815535" cy="814677"/>
          </a:xfrm>
        </p:grpSpPr>
        <p:sp>
          <p:nvSpPr>
            <p:cNvPr id="28" name="Oval 27">
              <a:extLst>
                <a:ext uri="{FF2B5EF4-FFF2-40B4-BE49-F238E27FC236}">
                  <a16:creationId xmlns:a16="http://schemas.microsoft.com/office/drawing/2014/main" id="{A6574C39-A794-4022-AD5B-DA440DC401B8}"/>
                </a:ext>
              </a:extLst>
            </p:cNvPr>
            <p:cNvSpPr/>
            <p:nvPr/>
          </p:nvSpPr>
          <p:spPr>
            <a:xfrm>
              <a:off x="6426297" y="2929588"/>
              <a:ext cx="815535" cy="8146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8F367A93-A55B-468D-895D-247868E22623}"/>
                </a:ext>
              </a:extLst>
            </p:cNvPr>
            <p:cNvSpPr/>
            <p:nvPr/>
          </p:nvSpPr>
          <p:spPr>
            <a:xfrm>
              <a:off x="6494417" y="2987675"/>
              <a:ext cx="692151" cy="700088"/>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592E8B90-E108-4F27-BD5A-6EA95AA62657}"/>
              </a:ext>
            </a:extLst>
          </p:cNvPr>
          <p:cNvGrpSpPr/>
          <p:nvPr/>
        </p:nvGrpSpPr>
        <p:grpSpPr>
          <a:xfrm>
            <a:off x="6378670" y="4869755"/>
            <a:ext cx="815535" cy="814677"/>
            <a:chOff x="6426297" y="2929588"/>
            <a:chExt cx="815535" cy="814677"/>
          </a:xfrm>
        </p:grpSpPr>
        <p:sp>
          <p:nvSpPr>
            <p:cNvPr id="31" name="Oval 30">
              <a:extLst>
                <a:ext uri="{FF2B5EF4-FFF2-40B4-BE49-F238E27FC236}">
                  <a16:creationId xmlns:a16="http://schemas.microsoft.com/office/drawing/2014/main" id="{670701DC-FF86-4B1D-ACE4-50A812C07E80}"/>
                </a:ext>
              </a:extLst>
            </p:cNvPr>
            <p:cNvSpPr/>
            <p:nvPr/>
          </p:nvSpPr>
          <p:spPr>
            <a:xfrm>
              <a:off x="6426297" y="2929588"/>
              <a:ext cx="815535" cy="81467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0C54705F-DFD6-442B-A5F1-04387CEFC128}"/>
                </a:ext>
              </a:extLst>
            </p:cNvPr>
            <p:cNvSpPr/>
            <p:nvPr/>
          </p:nvSpPr>
          <p:spPr>
            <a:xfrm>
              <a:off x="6494417" y="2994796"/>
              <a:ext cx="692151" cy="700088"/>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 name="Rectangle 32">
            <a:extLst>
              <a:ext uri="{FF2B5EF4-FFF2-40B4-BE49-F238E27FC236}">
                <a16:creationId xmlns:a16="http://schemas.microsoft.com/office/drawing/2014/main" id="{AE5D3A11-9662-4C25-87BD-7F25FBC2BCD3}"/>
              </a:ext>
            </a:extLst>
          </p:cNvPr>
          <p:cNvSpPr/>
          <p:nvPr/>
        </p:nvSpPr>
        <p:spPr>
          <a:xfrm>
            <a:off x="7377954" y="900953"/>
            <a:ext cx="89647" cy="90543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7FAC604D-C3F6-467E-BA22-2A918AB721B7}"/>
              </a:ext>
            </a:extLst>
          </p:cNvPr>
          <p:cNvSpPr/>
          <p:nvPr/>
        </p:nvSpPr>
        <p:spPr>
          <a:xfrm>
            <a:off x="3765177" y="1878106"/>
            <a:ext cx="89647" cy="90543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F91EF800-0F6D-4058-AE48-46836E256F7B}"/>
              </a:ext>
            </a:extLst>
          </p:cNvPr>
          <p:cNvSpPr/>
          <p:nvPr/>
        </p:nvSpPr>
        <p:spPr>
          <a:xfrm>
            <a:off x="7377953" y="2864223"/>
            <a:ext cx="89647" cy="905435"/>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3CFD3C-0848-438F-936B-D5646A3310A4}"/>
              </a:ext>
            </a:extLst>
          </p:cNvPr>
          <p:cNvSpPr/>
          <p:nvPr/>
        </p:nvSpPr>
        <p:spPr>
          <a:xfrm>
            <a:off x="7377953" y="4827493"/>
            <a:ext cx="89647" cy="905435"/>
          </a:xfrm>
          <a:prstGeom prst="rect">
            <a:avLst/>
          </a:pr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509F2CC-6DD5-4942-AF84-BC2133FB7370}"/>
              </a:ext>
            </a:extLst>
          </p:cNvPr>
          <p:cNvSpPr/>
          <p:nvPr/>
        </p:nvSpPr>
        <p:spPr>
          <a:xfrm>
            <a:off x="3765176" y="3814481"/>
            <a:ext cx="89647" cy="905435"/>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TextBox 37">
            <a:extLst>
              <a:ext uri="{FF2B5EF4-FFF2-40B4-BE49-F238E27FC236}">
                <a16:creationId xmlns:a16="http://schemas.microsoft.com/office/drawing/2014/main" id="{912F37C2-BD57-406F-99C1-22040A04C4D3}"/>
              </a:ext>
            </a:extLst>
          </p:cNvPr>
          <p:cNvSpPr txBox="1"/>
          <p:nvPr/>
        </p:nvSpPr>
        <p:spPr>
          <a:xfrm>
            <a:off x="7592546" y="976591"/>
            <a:ext cx="27700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Detailed Design of Wing and Tail</a:t>
            </a:r>
          </a:p>
        </p:txBody>
      </p:sp>
      <p:sp>
        <p:nvSpPr>
          <p:cNvPr id="39" name="TextBox 38">
            <a:extLst>
              <a:ext uri="{FF2B5EF4-FFF2-40B4-BE49-F238E27FC236}">
                <a16:creationId xmlns:a16="http://schemas.microsoft.com/office/drawing/2014/main" id="{F06E2855-E26C-4635-AE75-505E0C26C4DE}"/>
              </a:ext>
            </a:extLst>
          </p:cNvPr>
          <p:cNvSpPr txBox="1"/>
          <p:nvPr/>
        </p:nvSpPr>
        <p:spPr>
          <a:xfrm>
            <a:off x="1084169" y="1953744"/>
            <a:ext cx="2770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40" name="TextBox 39">
            <a:extLst>
              <a:ext uri="{FF2B5EF4-FFF2-40B4-BE49-F238E27FC236}">
                <a16:creationId xmlns:a16="http://schemas.microsoft.com/office/drawing/2014/main" id="{64218372-C690-42F1-BF30-F908952F8781}"/>
              </a:ext>
            </a:extLst>
          </p:cNvPr>
          <p:cNvSpPr txBox="1"/>
          <p:nvPr/>
        </p:nvSpPr>
        <p:spPr>
          <a:xfrm>
            <a:off x="7592545" y="4956920"/>
            <a:ext cx="27700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Manufacturing and Testing</a:t>
            </a:r>
          </a:p>
        </p:txBody>
      </p:sp>
      <p:sp>
        <p:nvSpPr>
          <p:cNvPr id="41" name="TextBox 40">
            <a:extLst>
              <a:ext uri="{FF2B5EF4-FFF2-40B4-BE49-F238E27FC236}">
                <a16:creationId xmlns:a16="http://schemas.microsoft.com/office/drawing/2014/main" id="{C750FE71-5C20-438B-A240-22F04E66D679}"/>
              </a:ext>
            </a:extLst>
          </p:cNvPr>
          <p:cNvSpPr txBox="1"/>
          <p:nvPr/>
        </p:nvSpPr>
        <p:spPr>
          <a:xfrm>
            <a:off x="8085604" y="2016496"/>
            <a:ext cx="2770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42" name="TextBox 41">
            <a:extLst>
              <a:ext uri="{FF2B5EF4-FFF2-40B4-BE49-F238E27FC236}">
                <a16:creationId xmlns:a16="http://schemas.microsoft.com/office/drawing/2014/main" id="{5ABCF99E-421D-4CC9-8D90-ADACCE7B49CF}"/>
              </a:ext>
            </a:extLst>
          </p:cNvPr>
          <p:cNvSpPr txBox="1"/>
          <p:nvPr/>
        </p:nvSpPr>
        <p:spPr>
          <a:xfrm>
            <a:off x="1397933" y="3943908"/>
            <a:ext cx="27700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Structural Analysis of Wing and Tail</a:t>
            </a:r>
          </a:p>
        </p:txBody>
      </p:sp>
      <p:sp>
        <p:nvSpPr>
          <p:cNvPr id="43" name="TextBox 42">
            <a:extLst>
              <a:ext uri="{FF2B5EF4-FFF2-40B4-BE49-F238E27FC236}">
                <a16:creationId xmlns:a16="http://schemas.microsoft.com/office/drawing/2014/main" id="{E7C0DB77-3CB6-47FF-83D0-4331B08C6165}"/>
              </a:ext>
            </a:extLst>
          </p:cNvPr>
          <p:cNvSpPr txBox="1"/>
          <p:nvPr/>
        </p:nvSpPr>
        <p:spPr>
          <a:xfrm>
            <a:off x="7592545" y="2993649"/>
            <a:ext cx="27700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Manipulate Designs for Manufacturing</a:t>
            </a:r>
          </a:p>
        </p:txBody>
      </p:sp>
      <p:sp>
        <p:nvSpPr>
          <p:cNvPr id="44" name="TextBox 43">
            <a:extLst>
              <a:ext uri="{FF2B5EF4-FFF2-40B4-BE49-F238E27FC236}">
                <a16:creationId xmlns:a16="http://schemas.microsoft.com/office/drawing/2014/main" id="{749F02A1-69EC-4917-9222-21A1203CBD3C}"/>
              </a:ext>
            </a:extLst>
          </p:cNvPr>
          <p:cNvSpPr txBox="1"/>
          <p:nvPr/>
        </p:nvSpPr>
        <p:spPr>
          <a:xfrm>
            <a:off x="1577227" y="1998567"/>
            <a:ext cx="27700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Final Aerodynamic Validation</a:t>
            </a:r>
          </a:p>
        </p:txBody>
      </p:sp>
      <p:grpSp>
        <p:nvGrpSpPr>
          <p:cNvPr id="49" name="Group 48">
            <a:extLst>
              <a:ext uri="{FF2B5EF4-FFF2-40B4-BE49-F238E27FC236}">
                <a16:creationId xmlns:a16="http://schemas.microsoft.com/office/drawing/2014/main" id="{B8F49741-EC89-4126-B42F-33E11B2F2509}"/>
              </a:ext>
            </a:extLst>
          </p:cNvPr>
          <p:cNvGrpSpPr/>
          <p:nvPr/>
        </p:nvGrpSpPr>
        <p:grpSpPr>
          <a:xfrm>
            <a:off x="6512743" y="1089210"/>
            <a:ext cx="546389" cy="621898"/>
            <a:chOff x="6494814" y="1094032"/>
            <a:chExt cx="582247" cy="688794"/>
          </a:xfrm>
        </p:grpSpPr>
        <p:pic>
          <p:nvPicPr>
            <p:cNvPr id="46" name="Graphic 24" descr="Take Off outline">
              <a:extLst>
                <a:ext uri="{FF2B5EF4-FFF2-40B4-BE49-F238E27FC236}">
                  <a16:creationId xmlns:a16="http://schemas.microsoft.com/office/drawing/2014/main" id="{2999C1AF-D5F7-442B-8D0A-D9EE27D3A8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4814" y="1181128"/>
              <a:ext cx="582247" cy="601698"/>
            </a:xfrm>
            <a:prstGeom prst="rect">
              <a:avLst/>
            </a:prstGeom>
          </p:spPr>
        </p:pic>
        <p:pic>
          <p:nvPicPr>
            <p:cNvPr id="48" name="Graphic 34" descr="Pen with solid fill">
              <a:extLst>
                <a:ext uri="{FF2B5EF4-FFF2-40B4-BE49-F238E27FC236}">
                  <a16:creationId xmlns:a16="http://schemas.microsoft.com/office/drawing/2014/main" id="{4BD2A731-43F6-4600-AD4D-7927CB88C4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3388" y="1094032"/>
              <a:ext cx="286871" cy="286872"/>
            </a:xfrm>
            <a:prstGeom prst="rect">
              <a:avLst/>
            </a:prstGeom>
          </p:spPr>
        </p:pic>
      </p:grpSp>
      <p:pic>
        <p:nvPicPr>
          <p:cNvPr id="51" name="Graphic 27">
            <a:extLst>
              <a:ext uri="{FF2B5EF4-FFF2-40B4-BE49-F238E27FC236}">
                <a16:creationId xmlns:a16="http://schemas.microsoft.com/office/drawing/2014/main" id="{3DDB3D7B-CFAE-44DD-BB66-7FC77E8E14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85813" y="1995865"/>
            <a:ext cx="642041" cy="866175"/>
          </a:xfrm>
          <a:prstGeom prst="rect">
            <a:avLst/>
          </a:prstGeom>
        </p:spPr>
      </p:pic>
      <p:pic>
        <p:nvPicPr>
          <p:cNvPr id="55" name="Graphic 13">
            <a:extLst>
              <a:ext uri="{FF2B5EF4-FFF2-40B4-BE49-F238E27FC236}">
                <a16:creationId xmlns:a16="http://schemas.microsoft.com/office/drawing/2014/main" id="{21797A30-3178-4096-AA6B-38218F53EE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59834" y="5059171"/>
            <a:ext cx="445709" cy="435135"/>
          </a:xfrm>
          <a:prstGeom prst="rect">
            <a:avLst/>
          </a:prstGeom>
        </p:spPr>
      </p:pic>
      <p:grpSp>
        <p:nvGrpSpPr>
          <p:cNvPr id="6" name="Group 5">
            <a:extLst>
              <a:ext uri="{FF2B5EF4-FFF2-40B4-BE49-F238E27FC236}">
                <a16:creationId xmlns:a16="http://schemas.microsoft.com/office/drawing/2014/main" id="{95D017AE-108E-42C4-ADD0-B05AA548E5A3}"/>
              </a:ext>
            </a:extLst>
          </p:cNvPr>
          <p:cNvGrpSpPr/>
          <p:nvPr/>
        </p:nvGrpSpPr>
        <p:grpSpPr>
          <a:xfrm>
            <a:off x="4136834" y="4004860"/>
            <a:ext cx="514929" cy="476194"/>
            <a:chOff x="4051376" y="3776973"/>
            <a:chExt cx="1127376" cy="853632"/>
          </a:xfrm>
        </p:grpSpPr>
        <p:cxnSp>
          <p:nvCxnSpPr>
            <p:cNvPr id="56" name="Straight Arrow Connector 55">
              <a:extLst>
                <a:ext uri="{FF2B5EF4-FFF2-40B4-BE49-F238E27FC236}">
                  <a16:creationId xmlns:a16="http://schemas.microsoft.com/office/drawing/2014/main" id="{E6EC35B5-EDF7-45FD-A14A-138C2FE3B741}"/>
                </a:ext>
              </a:extLst>
            </p:cNvPr>
            <p:cNvCxnSpPr/>
            <p:nvPr/>
          </p:nvCxnSpPr>
          <p:spPr>
            <a:xfrm>
              <a:off x="4232261" y="3944009"/>
              <a:ext cx="1" cy="64545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4322F6C-A909-4D61-8A0E-48B02DE0B2DC}"/>
                </a:ext>
              </a:extLst>
            </p:cNvPr>
            <p:cNvCxnSpPr>
              <a:cxnSpLocks/>
            </p:cNvCxnSpPr>
            <p:nvPr/>
          </p:nvCxnSpPr>
          <p:spPr>
            <a:xfrm flipH="1">
              <a:off x="4051376" y="4003075"/>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DB42CD0-2025-4060-8D72-BD60CD3DD120}"/>
                </a:ext>
              </a:extLst>
            </p:cNvPr>
            <p:cNvCxnSpPr>
              <a:cxnSpLocks/>
            </p:cNvCxnSpPr>
            <p:nvPr/>
          </p:nvCxnSpPr>
          <p:spPr>
            <a:xfrm flipH="1">
              <a:off x="4051376" y="4128581"/>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922797A-8BA6-46A5-B9FB-4746D748605D}"/>
                </a:ext>
              </a:extLst>
            </p:cNvPr>
            <p:cNvCxnSpPr>
              <a:cxnSpLocks/>
            </p:cNvCxnSpPr>
            <p:nvPr/>
          </p:nvCxnSpPr>
          <p:spPr>
            <a:xfrm flipH="1">
              <a:off x="4051376" y="4272016"/>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8A0FD94-ABF3-47DE-B3E7-24B5E26696D1}"/>
                </a:ext>
              </a:extLst>
            </p:cNvPr>
            <p:cNvCxnSpPr>
              <a:cxnSpLocks/>
            </p:cNvCxnSpPr>
            <p:nvPr/>
          </p:nvCxnSpPr>
          <p:spPr>
            <a:xfrm flipH="1">
              <a:off x="4051376" y="4406487"/>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E001358-21CA-4F7D-A3AA-DC51030135D6}"/>
                </a:ext>
              </a:extLst>
            </p:cNvPr>
            <p:cNvCxnSpPr>
              <a:cxnSpLocks/>
            </p:cNvCxnSpPr>
            <p:nvPr/>
          </p:nvCxnSpPr>
          <p:spPr>
            <a:xfrm flipH="1">
              <a:off x="4051376" y="4523028"/>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0DFDB95-E013-4AA3-BAB1-F857B0C2AEC0}"/>
                </a:ext>
              </a:extLst>
            </p:cNvPr>
            <p:cNvSpPr/>
            <p:nvPr/>
          </p:nvSpPr>
          <p:spPr>
            <a:xfrm>
              <a:off x="4235867" y="4203818"/>
              <a:ext cx="942885" cy="16664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 name="Straight Arrow Connector 4">
              <a:extLst>
                <a:ext uri="{FF2B5EF4-FFF2-40B4-BE49-F238E27FC236}">
                  <a16:creationId xmlns:a16="http://schemas.microsoft.com/office/drawing/2014/main" id="{C0C91634-59D0-4F0C-A8E3-BB1036F64232}"/>
                </a:ext>
              </a:extLst>
            </p:cNvPr>
            <p:cNvCxnSpPr/>
            <p:nvPr/>
          </p:nvCxnSpPr>
          <p:spPr>
            <a:xfrm>
              <a:off x="5076647" y="3776973"/>
              <a:ext cx="2849" cy="4016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pic>
        <p:nvPicPr>
          <p:cNvPr id="8" name="Graphic 10" descr="Triangle Ruler outline">
            <a:extLst>
              <a:ext uri="{FF2B5EF4-FFF2-40B4-BE49-F238E27FC236}">
                <a16:creationId xmlns:a16="http://schemas.microsoft.com/office/drawing/2014/main" id="{918FFBB0-9C2D-4DE2-B529-E5A87B2222E8}"/>
              </a:ext>
            </a:extLst>
          </p:cNvPr>
          <p:cNvPicPr>
            <a:picLocks noGrp="1" noChangeAspect="1"/>
          </p:cNvPicPr>
          <p:nvPr>
            <p:ph sz="quarter" idx="11"/>
          </p:nvPr>
        </p:nvPicPr>
        <p:blipFill>
          <a:blip r:embed="rId11">
            <a:extLst>
              <a:ext uri="{96DAC541-7B7A-43D3-8B79-37D633B846F1}">
                <asvg:svgBlip xmlns:asvg="http://schemas.microsoft.com/office/drawing/2016/SVG/main" r:embed="rId12"/>
              </a:ext>
            </a:extLst>
          </a:blip>
          <a:stretch>
            <a:fillRect/>
          </a:stretch>
        </p:blipFill>
        <p:spPr>
          <a:xfrm>
            <a:off x="6541094" y="3060478"/>
            <a:ext cx="542837" cy="521522"/>
          </a:xfrm>
        </p:spPr>
      </p:pic>
      <p:sp>
        <p:nvSpPr>
          <p:cNvPr id="10" name="TextBox 9">
            <a:extLst>
              <a:ext uri="{FF2B5EF4-FFF2-40B4-BE49-F238E27FC236}">
                <a16:creationId xmlns:a16="http://schemas.microsoft.com/office/drawing/2014/main" id="{15BF1281-BC47-43A5-BB64-3A5E7BEF0A00}"/>
              </a:ext>
            </a:extLst>
          </p:cNvPr>
          <p:cNvSpPr txBox="1"/>
          <p:nvPr/>
        </p:nvSpPr>
        <p:spPr>
          <a:xfrm>
            <a:off x="10551006" y="5578763"/>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David Jay</a:t>
            </a:r>
          </a:p>
        </p:txBody>
      </p:sp>
    </p:spTree>
    <p:extLst>
      <p:ext uri="{BB962C8B-B14F-4D97-AF65-F5344CB8AC3E}">
        <p14:creationId xmlns:p14="http://schemas.microsoft.com/office/powerpoint/2010/main" val="392959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93403A-C2C7-4A9C-9BD1-B8346AF63F13}"/>
              </a:ext>
            </a:extLst>
          </p:cNvPr>
          <p:cNvSpPr>
            <a:spLocks noGrp="1"/>
          </p:cNvSpPr>
          <p:nvPr>
            <p:ph type="sldNum" sz="quarter" idx="4"/>
          </p:nvPr>
        </p:nvSpPr>
        <p:spPr>
          <a:xfrm>
            <a:off x="11353800" y="6205048"/>
            <a:ext cx="704088" cy="365125"/>
          </a:xfrm>
        </p:spPr>
        <p:txBody>
          <a:bodyPr>
            <a:normAutofit/>
          </a:bodyPr>
          <a:lstStyle/>
          <a:p>
            <a:pPr>
              <a:spcAft>
                <a:spcPts val="600"/>
              </a:spcAft>
            </a:pPr>
            <a:fld id="{B6F15528-21DE-4FAA-801E-634DDDAF4B2B}" type="slidenum">
              <a:rPr lang="en-US" smtClean="0"/>
              <a:pPr>
                <a:spcAft>
                  <a:spcPts val="600"/>
                </a:spcAft>
              </a:pPr>
              <a:t>18</a:t>
            </a:fld>
            <a:endParaRPr lang="en-US"/>
          </a:p>
        </p:txBody>
      </p:sp>
      <p:sp>
        <p:nvSpPr>
          <p:cNvPr id="15" name="Content Placeholder 5">
            <a:extLst>
              <a:ext uri="{FF2B5EF4-FFF2-40B4-BE49-F238E27FC236}">
                <a16:creationId xmlns:a16="http://schemas.microsoft.com/office/drawing/2014/main" id="{A8F095D6-D2F3-46A7-9AF7-0526D050A569}"/>
              </a:ext>
            </a:extLst>
          </p:cNvPr>
          <p:cNvSpPr>
            <a:spLocks noGrp="1"/>
          </p:cNvSpPr>
          <p:nvPr>
            <p:ph sz="quarter" idx="26"/>
          </p:nvPr>
        </p:nvSpPr>
        <p:spPr>
          <a:xfrm>
            <a:off x="10363200" y="5611399"/>
            <a:ext cx="1828800" cy="310896"/>
          </a:xfrm>
        </p:spPr>
        <p:txBody>
          <a:bodyPr vert="horz" lIns="91440" tIns="45720" rIns="91440" bIns="45720" rtlCol="0" anchor="t">
            <a:noAutofit/>
          </a:bodyPr>
          <a:lstStyle/>
          <a:p>
            <a:r>
              <a:rPr lang="en-US">
                <a:latin typeface="Arial"/>
                <a:cs typeface="Arial"/>
              </a:rPr>
              <a:t>David Jay</a:t>
            </a:r>
            <a:endParaRPr lang="en-US"/>
          </a:p>
        </p:txBody>
      </p:sp>
      <p:sp>
        <p:nvSpPr>
          <p:cNvPr id="18" name="TextBox 19">
            <a:extLst>
              <a:ext uri="{FF2B5EF4-FFF2-40B4-BE49-F238E27FC236}">
                <a16:creationId xmlns:a16="http://schemas.microsoft.com/office/drawing/2014/main" id="{D28E689C-EDE8-4777-8C21-5C6ABAE42D10}"/>
              </a:ext>
            </a:extLst>
          </p:cNvPr>
          <p:cNvSpPr txBox="1"/>
          <p:nvPr/>
        </p:nvSpPr>
        <p:spPr>
          <a:xfrm>
            <a:off x="2361247" y="849764"/>
            <a:ext cx="7458483" cy="460319"/>
          </a:xfrm>
          <a:prstGeom prst="rect">
            <a:avLst/>
          </a:prstGeom>
        </p:spPr>
        <p:txBody>
          <a:bodyPr lIns="0" tIns="0" rIns="0" bIns="0" rtlCol="0" anchor="t">
            <a:spAutoFit/>
          </a:bodyPr>
          <a:lstStyle/>
          <a:p>
            <a:pPr algn="ctr">
              <a:lnSpc>
                <a:spcPts val="3144"/>
              </a:lnSpc>
              <a:spcBef>
                <a:spcPct val="0"/>
              </a:spcBef>
            </a:pPr>
            <a:r>
              <a:rPr lang="en-US" sz="4800" spc="71">
                <a:solidFill>
                  <a:srgbClr val="1E3C58"/>
                </a:solidFill>
                <a:latin typeface="+mj-lt"/>
              </a:rPr>
              <a:t>References</a:t>
            </a:r>
          </a:p>
        </p:txBody>
      </p:sp>
      <p:sp>
        <p:nvSpPr>
          <p:cNvPr id="5" name="TextBox 4">
            <a:extLst>
              <a:ext uri="{FF2B5EF4-FFF2-40B4-BE49-F238E27FC236}">
                <a16:creationId xmlns:a16="http://schemas.microsoft.com/office/drawing/2014/main" id="{C538664B-38A9-BB4E-BC42-415DDF7B287F}"/>
              </a:ext>
            </a:extLst>
          </p:cNvPr>
          <p:cNvSpPr txBox="1"/>
          <p:nvPr/>
        </p:nvSpPr>
        <p:spPr>
          <a:xfrm>
            <a:off x="711392" y="1400464"/>
            <a:ext cx="10886593" cy="4832092"/>
          </a:xfrm>
          <a:prstGeom prst="rect">
            <a:avLst/>
          </a:prstGeom>
          <a:noFill/>
        </p:spPr>
        <p:txBody>
          <a:bodyPr wrap="square" lIns="91440" tIns="45720" rIns="91440" bIns="45720" rtlCol="0" anchor="t">
            <a:spAutoFit/>
          </a:bodyPr>
          <a:lstStyle/>
          <a:p>
            <a:r>
              <a:rPr lang="en-US" sz="1600"/>
              <a:t>Dr. McConomy, S. (2021). Customer Needs.</a:t>
            </a:r>
            <a:endParaRPr lang="en-US" sz="1600">
              <a:cs typeface="Arial"/>
            </a:endParaRPr>
          </a:p>
          <a:p>
            <a:br>
              <a:rPr lang="en-US" sz="1600"/>
            </a:br>
            <a:r>
              <a:rPr lang="en-US" sz="1600"/>
              <a:t>“2022 SAE Aero Design Rules.” </a:t>
            </a:r>
            <a:r>
              <a:rPr lang="en-US" sz="1600" i="1"/>
              <a:t>SAE Aero Design</a:t>
            </a:r>
            <a:r>
              <a:rPr lang="en-US" sz="1600"/>
              <a:t>, www.saeaerodesign.com/cdsweb/gen/DocumentResources.aspx. </a:t>
            </a:r>
            <a:endParaRPr lang="en-US" sz="1600">
              <a:cs typeface="Arial"/>
            </a:endParaRPr>
          </a:p>
          <a:p>
            <a:endParaRPr lang="en-US" sz="1600">
              <a:cs typeface="Arial"/>
            </a:endParaRPr>
          </a:p>
          <a:p>
            <a:r>
              <a:rPr lang="en-US" sz="1600" i="1">
                <a:ea typeface="+mn-lt"/>
                <a:cs typeface="+mn-lt"/>
              </a:rPr>
              <a:t>Aerodynamic on the noun project</a:t>
            </a:r>
            <a:r>
              <a:rPr lang="en-US" sz="1600">
                <a:ea typeface="+mn-lt"/>
                <a:cs typeface="+mn-lt"/>
              </a:rPr>
              <a:t>. The Noun Project. (n.d.). Retrieved November 12, 2021, from </a:t>
            </a:r>
            <a:r>
              <a:rPr lang="en-US" sz="1600">
                <a:ea typeface="+mn-lt"/>
                <a:cs typeface="+mn-lt"/>
                <a:hlinkClick r:id="rId2"/>
              </a:rPr>
              <a:t>https://thenounproject.com/term/aerodynamic/</a:t>
            </a:r>
            <a:r>
              <a:rPr lang="en-US" sz="1600">
                <a:ea typeface="+mn-lt"/>
                <a:cs typeface="+mn-lt"/>
              </a:rPr>
              <a:t>. </a:t>
            </a:r>
          </a:p>
          <a:p>
            <a:endParaRPr lang="en-US" sz="1600">
              <a:cs typeface="Arial"/>
            </a:endParaRPr>
          </a:p>
          <a:p>
            <a:r>
              <a:rPr lang="en-US" sz="1600" i="1">
                <a:ea typeface="+mn-lt"/>
                <a:cs typeface="+mn-lt"/>
              </a:rPr>
              <a:t>The building of a Bird</a:t>
            </a:r>
            <a:r>
              <a:rPr lang="en-US" sz="1600">
                <a:ea typeface="+mn-lt"/>
                <a:cs typeface="+mn-lt"/>
              </a:rPr>
              <a:t>. Texas Co-op Power Magazine. (n.d.). Retrieved November 12, 2021, from </a:t>
            </a:r>
            <a:r>
              <a:rPr lang="en-US" sz="1600">
                <a:ea typeface="+mn-lt"/>
                <a:cs typeface="+mn-lt"/>
                <a:hlinkClick r:id="rId3"/>
              </a:rPr>
              <a:t>https://www.texascooppower.com/texas-stories/life-arts/the-building-of-a-bird</a:t>
            </a:r>
            <a:r>
              <a:rPr lang="en-US" sz="1600">
                <a:ea typeface="+mn-lt"/>
                <a:cs typeface="+mn-lt"/>
              </a:rPr>
              <a:t>. </a:t>
            </a:r>
          </a:p>
          <a:p>
            <a:endParaRPr lang="en-US" sz="1600">
              <a:cs typeface="Arial"/>
            </a:endParaRPr>
          </a:p>
          <a:p>
            <a:r>
              <a:rPr lang="en-US" sz="1600" err="1">
                <a:ea typeface="+mn-lt"/>
                <a:cs typeface="+mn-lt"/>
              </a:rPr>
              <a:t>McGettrick</a:t>
            </a:r>
            <a:r>
              <a:rPr lang="en-US" sz="1600">
                <a:ea typeface="+mn-lt"/>
                <a:cs typeface="+mn-lt"/>
              </a:rPr>
              <a:t> Structural Engineering - Home. (n.d.). Retrieved November 12, 2021, from </a:t>
            </a:r>
            <a:r>
              <a:rPr lang="en-US" sz="1600">
                <a:ea typeface="+mn-lt"/>
                <a:cs typeface="+mn-lt"/>
                <a:hlinkClick r:id="rId4"/>
              </a:rPr>
              <a:t>http://www.mcgettrickengineering.com/</a:t>
            </a:r>
            <a:r>
              <a:rPr lang="en-US" sz="1600">
                <a:ea typeface="+mn-lt"/>
                <a:cs typeface="+mn-lt"/>
              </a:rPr>
              <a:t>. </a:t>
            </a:r>
          </a:p>
          <a:p>
            <a:endParaRPr lang="en-US" sz="1600">
              <a:cs typeface="Arial"/>
            </a:endParaRPr>
          </a:p>
          <a:p>
            <a:r>
              <a:rPr lang="en-US" sz="1600">
                <a:ea typeface="+mn-lt"/>
                <a:cs typeface="+mn-lt"/>
              </a:rPr>
              <a:t>Raymer, D. P. (1992). </a:t>
            </a:r>
            <a:r>
              <a:rPr lang="en-US" sz="1600" i="1">
                <a:ea typeface="+mn-lt"/>
                <a:cs typeface="+mn-lt"/>
              </a:rPr>
              <a:t>Aircraft design: A conceptual approach</a:t>
            </a:r>
            <a:r>
              <a:rPr lang="en-US" sz="1600">
                <a:ea typeface="+mn-lt"/>
                <a:cs typeface="+mn-lt"/>
              </a:rPr>
              <a:t>. </a:t>
            </a:r>
          </a:p>
          <a:p>
            <a:endParaRPr lang="en-US" sz="1600">
              <a:ea typeface="+mn-lt"/>
              <a:cs typeface="+mn-lt"/>
            </a:endParaRPr>
          </a:p>
          <a:p>
            <a:r>
              <a:rPr lang="en-US" sz="1600">
                <a:ea typeface="+mn-lt"/>
                <a:cs typeface="+mn-lt"/>
              </a:rPr>
              <a:t>Wikimedia Foundation. (2021, August 28). </a:t>
            </a:r>
            <a:r>
              <a:rPr lang="en-US" sz="1600" i="1">
                <a:ea typeface="+mn-lt"/>
                <a:cs typeface="+mn-lt"/>
              </a:rPr>
              <a:t>Cessna 208 Caravan</a:t>
            </a:r>
            <a:r>
              <a:rPr lang="en-US" sz="1600">
                <a:ea typeface="+mn-lt"/>
                <a:cs typeface="+mn-lt"/>
              </a:rPr>
              <a:t>. Wikipedia. Retrieved November 12, 2021, from </a:t>
            </a:r>
            <a:r>
              <a:rPr lang="en-US" sz="1600">
                <a:ea typeface="+mn-lt"/>
                <a:cs typeface="+mn-lt"/>
                <a:hlinkClick r:id="rId5"/>
              </a:rPr>
              <a:t>https://en.wikipedia.org/wiki/Cessna_208_Caravan</a:t>
            </a:r>
            <a:r>
              <a:rPr lang="en-US" sz="1600">
                <a:ea typeface="+mn-lt"/>
                <a:cs typeface="+mn-lt"/>
              </a:rPr>
              <a:t>. </a:t>
            </a:r>
            <a:endParaRPr lang="en-US" sz="1600"/>
          </a:p>
          <a:p>
            <a:endParaRPr lang="en-US">
              <a:cs typeface="Arial" panose="020B0604020202020204"/>
            </a:endParaRPr>
          </a:p>
          <a:p>
            <a:endParaRPr lang="en-US">
              <a:cs typeface="Arial" panose="020B0604020202020204"/>
            </a:endParaRPr>
          </a:p>
        </p:txBody>
      </p:sp>
    </p:spTree>
    <p:extLst>
      <p:ext uri="{BB962C8B-B14F-4D97-AF65-F5344CB8AC3E}">
        <p14:creationId xmlns:p14="http://schemas.microsoft.com/office/powerpoint/2010/main" val="298025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A486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7814" t="32426" r="50567"/>
          <a:stretch>
            <a:fillRect/>
          </a:stretch>
        </p:blipFill>
        <p:spPr>
          <a:xfrm>
            <a:off x="-289154" y="-220003"/>
            <a:ext cx="1638799" cy="7292079"/>
          </a:xfrm>
          <a:prstGeom prst="rect">
            <a:avLst/>
          </a:prstGeom>
        </p:spPr>
      </p:pic>
      <p:sp>
        <p:nvSpPr>
          <p:cNvPr id="3" name="AutoShape 3"/>
          <p:cNvSpPr/>
          <p:nvPr/>
        </p:nvSpPr>
        <p:spPr>
          <a:xfrm>
            <a:off x="1" y="0"/>
            <a:ext cx="101599" cy="6858000"/>
          </a:xfrm>
          <a:prstGeom prst="rect">
            <a:avLst/>
          </a:prstGeom>
          <a:solidFill>
            <a:srgbClr val="43B0F1"/>
          </a:solidFill>
        </p:spPr>
      </p:sp>
      <p:sp>
        <p:nvSpPr>
          <p:cNvPr id="4" name="TextBox 4"/>
          <p:cNvSpPr txBox="1"/>
          <p:nvPr/>
        </p:nvSpPr>
        <p:spPr>
          <a:xfrm>
            <a:off x="1578719" y="647701"/>
            <a:ext cx="5527175" cy="349839"/>
          </a:xfrm>
          <a:prstGeom prst="rect">
            <a:avLst/>
          </a:prstGeom>
        </p:spPr>
        <p:txBody>
          <a:bodyPr lIns="0" tIns="0" rIns="0" bIns="0" rtlCol="0" anchor="t">
            <a:spAutoFit/>
          </a:bodyPr>
          <a:lstStyle/>
          <a:p>
            <a:pPr>
              <a:lnSpc>
                <a:spcPts val="2987"/>
              </a:lnSpc>
            </a:pPr>
            <a:r>
              <a:rPr lang="en-US" sz="2100" spc="235">
                <a:solidFill>
                  <a:srgbClr val="E8EEF1"/>
                </a:solidFill>
                <a:latin typeface="Arial"/>
                <a:cs typeface="Arial"/>
              </a:rPr>
              <a:t>DESIGN REVIEW 2</a:t>
            </a:r>
            <a:endParaRPr lang="en-US" sz="2100" spc="235">
              <a:solidFill>
                <a:srgbClr val="E8EEF1"/>
              </a:solidFill>
              <a:latin typeface="Arial" panose="020B0604020202020204" pitchFamily="34" charset="0"/>
              <a:cs typeface="Arial" panose="020B0604020202020204" pitchFamily="34" charset="0"/>
            </a:endParaRPr>
          </a:p>
        </p:txBody>
      </p:sp>
      <p:grpSp>
        <p:nvGrpSpPr>
          <p:cNvPr id="5" name="Group 5"/>
          <p:cNvGrpSpPr/>
          <p:nvPr/>
        </p:nvGrpSpPr>
        <p:grpSpPr>
          <a:xfrm>
            <a:off x="1578720" y="3639869"/>
            <a:ext cx="10115937" cy="2868840"/>
            <a:chOff x="0" y="123825"/>
            <a:chExt cx="20231875" cy="5737680"/>
          </a:xfrm>
        </p:grpSpPr>
        <p:sp>
          <p:nvSpPr>
            <p:cNvPr id="6" name="TextBox 6"/>
            <p:cNvSpPr txBox="1"/>
            <p:nvPr/>
          </p:nvSpPr>
          <p:spPr>
            <a:xfrm>
              <a:off x="0" y="123825"/>
              <a:ext cx="20231875" cy="4052392"/>
            </a:xfrm>
            <a:prstGeom prst="rect">
              <a:avLst/>
            </a:prstGeom>
          </p:spPr>
          <p:txBody>
            <a:bodyPr lIns="0" tIns="0" rIns="0" bIns="0" rtlCol="0" anchor="t">
              <a:spAutoFit/>
            </a:bodyPr>
            <a:lstStyle/>
            <a:p>
              <a:pPr>
                <a:lnSpc>
                  <a:spcPts val="7920"/>
                </a:lnSpc>
              </a:pPr>
              <a:r>
                <a:rPr lang="en-US" sz="7300" b="1" spc="513">
                  <a:solidFill>
                    <a:srgbClr val="E8EEF1"/>
                  </a:solidFill>
                  <a:latin typeface="Arial" panose="020B0604020202020204" pitchFamily="34" charset="0"/>
                  <a:cs typeface="Arial" panose="020B0604020202020204" pitchFamily="34" charset="0"/>
                </a:rPr>
                <a:t>SAE Aero </a:t>
              </a:r>
            </a:p>
            <a:p>
              <a:pPr>
                <a:lnSpc>
                  <a:spcPts val="7920"/>
                </a:lnSpc>
              </a:pPr>
              <a:r>
                <a:rPr lang="en-US" sz="7300" b="1" spc="513">
                  <a:solidFill>
                    <a:srgbClr val="E8EEF1"/>
                  </a:solidFill>
                  <a:latin typeface="Arial" panose="020B0604020202020204" pitchFamily="34" charset="0"/>
                  <a:cs typeface="Arial" panose="020B0604020202020204" pitchFamily="34" charset="0"/>
                </a:rPr>
                <a:t>Team</a:t>
              </a:r>
            </a:p>
          </p:txBody>
        </p:sp>
        <p:sp>
          <p:nvSpPr>
            <p:cNvPr id="7" name="TextBox 7"/>
            <p:cNvSpPr txBox="1"/>
            <p:nvPr/>
          </p:nvSpPr>
          <p:spPr>
            <a:xfrm>
              <a:off x="0" y="4565765"/>
              <a:ext cx="17670563" cy="1295740"/>
            </a:xfrm>
            <a:prstGeom prst="rect">
              <a:avLst/>
            </a:prstGeom>
          </p:spPr>
          <p:txBody>
            <a:bodyPr wrap="square" lIns="0" tIns="0" rIns="0" bIns="0" rtlCol="0" anchor="t">
              <a:spAutoFit/>
            </a:bodyPr>
            <a:lstStyle/>
            <a:p>
              <a:pPr>
                <a:lnSpc>
                  <a:spcPts val="2613"/>
                </a:lnSpc>
              </a:pPr>
              <a:r>
                <a:rPr lang="en-US" sz="1900" spc="131">
                  <a:solidFill>
                    <a:srgbClr val="E8EEF1"/>
                  </a:solidFill>
                  <a:latin typeface="Arial"/>
                  <a:cs typeface="Arial"/>
                </a:rPr>
                <a:t>Team 508: </a:t>
              </a:r>
              <a:endParaRPr lang="en-US" sz="1900" spc="131">
                <a:solidFill>
                  <a:srgbClr val="E8EEF1"/>
                </a:solidFill>
                <a:latin typeface="Arial" panose="020B0604020202020204" pitchFamily="34" charset="0"/>
                <a:cs typeface="Arial" panose="020B0604020202020204" pitchFamily="34" charset="0"/>
              </a:endParaRPr>
            </a:p>
            <a:p>
              <a:pPr>
                <a:lnSpc>
                  <a:spcPts val="2613"/>
                </a:lnSpc>
              </a:pPr>
              <a:r>
                <a:rPr lang="en-US" sz="1900" b="1" spc="131">
                  <a:solidFill>
                    <a:srgbClr val="E8EEF1"/>
                  </a:solidFill>
                  <a:latin typeface="Arial"/>
                  <a:cs typeface="Arial"/>
                </a:rPr>
                <a:t>David Jay </a:t>
              </a:r>
              <a:r>
                <a:rPr lang="en-US" sz="1900" spc="131">
                  <a:solidFill>
                    <a:srgbClr val="E8EEF1"/>
                  </a:solidFill>
                  <a:latin typeface="Arial"/>
                  <a:cs typeface="Arial"/>
                </a:rPr>
                <a:t>  Michael </a:t>
              </a:r>
              <a:r>
                <a:rPr lang="en-US" sz="1900" spc="131" err="1">
                  <a:solidFill>
                    <a:srgbClr val="E8EEF1"/>
                  </a:solidFill>
                  <a:latin typeface="Arial"/>
                  <a:cs typeface="Arial"/>
                </a:rPr>
                <a:t>Nalovic</a:t>
              </a:r>
              <a:r>
                <a:rPr lang="en-US" sz="1900" spc="131">
                  <a:solidFill>
                    <a:srgbClr val="E8EEF1"/>
                  </a:solidFill>
                  <a:latin typeface="Arial"/>
                  <a:cs typeface="Arial"/>
                </a:rPr>
                <a:t>   Sofia Rodriguez   </a:t>
              </a:r>
              <a:r>
                <a:rPr lang="en-US" sz="1900" b="1" spc="131">
                  <a:solidFill>
                    <a:srgbClr val="E8EEF1"/>
                  </a:solidFill>
                  <a:latin typeface="Arial"/>
                  <a:cs typeface="Arial"/>
                </a:rPr>
                <a:t>Tristan Wahl</a:t>
              </a:r>
            </a:p>
          </p:txBody>
        </p:sp>
      </p:grpSp>
      <p:grpSp>
        <p:nvGrpSpPr>
          <p:cNvPr id="8" name="Group 8"/>
          <p:cNvGrpSpPr/>
          <p:nvPr/>
        </p:nvGrpSpPr>
        <p:grpSpPr>
          <a:xfrm>
            <a:off x="814423" y="1353678"/>
            <a:ext cx="1924604" cy="567597"/>
            <a:chOff x="0" y="0"/>
            <a:chExt cx="1722525" cy="508000"/>
          </a:xfrm>
        </p:grpSpPr>
        <p:sp>
          <p:nvSpPr>
            <p:cNvPr id="9" name="Freeform 9"/>
            <p:cNvSpPr/>
            <p:nvPr/>
          </p:nvSpPr>
          <p:spPr>
            <a:xfrm>
              <a:off x="0" y="49530"/>
              <a:ext cx="1722525" cy="408940"/>
            </a:xfrm>
            <a:custGeom>
              <a:avLst/>
              <a:gdLst/>
              <a:ahLst/>
              <a:cxnLst/>
              <a:rect l="l" t="t" r="r" b="b"/>
              <a:pathLst>
                <a:path w="1722525" h="408940">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p:spPr>
        </p:sp>
      </p:grpSp>
      <p:pic>
        <p:nvPicPr>
          <p:cNvPr id="10" name="Picture 3">
            <a:extLst>
              <a:ext uri="{FF2B5EF4-FFF2-40B4-BE49-F238E27FC236}">
                <a16:creationId xmlns:a16="http://schemas.microsoft.com/office/drawing/2014/main" id="{F1387C8C-24C4-4C47-899C-E01AB71C37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43837" y="549737"/>
            <a:ext cx="6546399" cy="3634073"/>
          </a:xfrm>
          <a:prstGeom prst="rect">
            <a:avLst/>
          </a:prstGeom>
        </p:spPr>
      </p:pic>
    </p:spTree>
    <p:extLst>
      <p:ext uri="{BB962C8B-B14F-4D97-AF65-F5344CB8AC3E}">
        <p14:creationId xmlns:p14="http://schemas.microsoft.com/office/powerpoint/2010/main" val="2727573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BFF49-DE16-4744-9AEB-1703E7DFC629}"/>
              </a:ext>
            </a:extLst>
          </p:cNvPr>
          <p:cNvSpPr>
            <a:spLocks noGrp="1"/>
          </p:cNvSpPr>
          <p:nvPr>
            <p:ph type="title"/>
          </p:nvPr>
        </p:nvSpPr>
        <p:spPr/>
        <p:txBody>
          <a:bodyPr>
            <a:normAutofit/>
          </a:bodyPr>
          <a:lstStyle/>
          <a:p>
            <a:r>
              <a:rPr lang="en-US"/>
              <a:t>Backup Slides</a:t>
            </a:r>
          </a:p>
        </p:txBody>
      </p:sp>
      <p:sp>
        <p:nvSpPr>
          <p:cNvPr id="3" name="Content Placeholder 2">
            <a:extLst>
              <a:ext uri="{FF2B5EF4-FFF2-40B4-BE49-F238E27FC236}">
                <a16:creationId xmlns:a16="http://schemas.microsoft.com/office/drawing/2014/main" id="{69BCB6BC-35DE-405D-9689-73AD5F00AD6C}"/>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D48567B0-7E3B-4F87-91A2-467F87583E56}"/>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44C62B1D-9902-4C5C-8762-3D8B771BEA32}"/>
              </a:ext>
            </a:extLst>
          </p:cNvPr>
          <p:cNvSpPr>
            <a:spLocks noGrp="1"/>
          </p:cNvSpPr>
          <p:nvPr>
            <p:ph type="sldNum" sz="quarter" idx="4"/>
          </p:nvPr>
        </p:nvSpPr>
        <p:spPr/>
        <p:txBody>
          <a:bodyPr/>
          <a:lstStyle/>
          <a:p>
            <a:fld id="{6F1FABC0-072B-4F22-8F9B-95A9D10B0206}" type="slidenum">
              <a:rPr lang="en-US" smtClean="0"/>
              <a:pPr/>
              <a:t>19</a:t>
            </a:fld>
            <a:endParaRPr lang="en-US"/>
          </a:p>
        </p:txBody>
      </p:sp>
      <p:sp>
        <p:nvSpPr>
          <p:cNvPr id="6" name="Content Placeholder 5">
            <a:extLst>
              <a:ext uri="{FF2B5EF4-FFF2-40B4-BE49-F238E27FC236}">
                <a16:creationId xmlns:a16="http://schemas.microsoft.com/office/drawing/2014/main" id="{0D6E6896-6008-4CF1-AFDC-14F094596F91}"/>
              </a:ext>
            </a:extLst>
          </p:cNvPr>
          <p:cNvSpPr>
            <a:spLocks noGrp="1"/>
          </p:cNvSpPr>
          <p:nvPr>
            <p:ph sz="quarter" idx="26"/>
          </p:nvPr>
        </p:nvSpPr>
        <p:spPr/>
        <p:txBody>
          <a:bodyPr/>
          <a:lstStyle/>
          <a:p>
            <a:endParaRPr lang="en-US"/>
          </a:p>
        </p:txBody>
      </p:sp>
    </p:spTree>
    <p:extLst>
      <p:ext uri="{BB962C8B-B14F-4D97-AF65-F5344CB8AC3E}">
        <p14:creationId xmlns:p14="http://schemas.microsoft.com/office/powerpoint/2010/main" val="1866843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ADD8-F1BA-4CD7-9A7F-586D891BB947}"/>
              </a:ext>
            </a:extLst>
          </p:cNvPr>
          <p:cNvSpPr>
            <a:spLocks noGrp="1"/>
          </p:cNvSpPr>
          <p:nvPr>
            <p:ph type="title"/>
          </p:nvPr>
        </p:nvSpPr>
        <p:spPr/>
        <p:txBody>
          <a:bodyPr/>
          <a:lstStyle/>
          <a:p>
            <a:r>
              <a:rPr lang="en-US"/>
              <a:t>SAE Guidelines</a:t>
            </a:r>
          </a:p>
        </p:txBody>
      </p:sp>
      <p:pic>
        <p:nvPicPr>
          <p:cNvPr id="8" name="Picture 7">
            <a:extLst>
              <a:ext uri="{FF2B5EF4-FFF2-40B4-BE49-F238E27FC236}">
                <a16:creationId xmlns:a16="http://schemas.microsoft.com/office/drawing/2014/main" id="{6AAD00EE-2151-46F6-BD14-0EC4C9AFE89E}"/>
              </a:ext>
            </a:extLst>
          </p:cNvPr>
          <p:cNvPicPr>
            <a:picLocks noChangeAspect="1"/>
          </p:cNvPicPr>
          <p:nvPr/>
        </p:nvPicPr>
        <p:blipFill>
          <a:blip r:embed="rId2"/>
          <a:stretch>
            <a:fillRect/>
          </a:stretch>
        </p:blipFill>
        <p:spPr>
          <a:xfrm>
            <a:off x="3583367" y="1362076"/>
            <a:ext cx="5025266" cy="2216436"/>
          </a:xfrm>
          <a:prstGeom prst="rect">
            <a:avLst/>
          </a:prstGeom>
        </p:spPr>
      </p:pic>
      <p:pic>
        <p:nvPicPr>
          <p:cNvPr id="10" name="Picture 9">
            <a:extLst>
              <a:ext uri="{FF2B5EF4-FFF2-40B4-BE49-F238E27FC236}">
                <a16:creationId xmlns:a16="http://schemas.microsoft.com/office/drawing/2014/main" id="{1971B7DF-F6BA-4057-BC75-E34CA7F69916}"/>
              </a:ext>
            </a:extLst>
          </p:cNvPr>
          <p:cNvPicPr>
            <a:picLocks noChangeAspect="1"/>
          </p:cNvPicPr>
          <p:nvPr/>
        </p:nvPicPr>
        <p:blipFill>
          <a:blip r:embed="rId3"/>
          <a:stretch>
            <a:fillRect/>
          </a:stretch>
        </p:blipFill>
        <p:spPr>
          <a:xfrm>
            <a:off x="3495674" y="3578512"/>
            <a:ext cx="5319713" cy="1918585"/>
          </a:xfrm>
          <a:prstGeom prst="rect">
            <a:avLst/>
          </a:prstGeom>
        </p:spPr>
      </p:pic>
    </p:spTree>
    <p:extLst>
      <p:ext uri="{BB962C8B-B14F-4D97-AF65-F5344CB8AC3E}">
        <p14:creationId xmlns:p14="http://schemas.microsoft.com/office/powerpoint/2010/main" val="1417731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B79-2294-4ADB-94F5-B5B9F1D58F52}"/>
              </a:ext>
            </a:extLst>
          </p:cNvPr>
          <p:cNvSpPr>
            <a:spLocks noGrp="1"/>
          </p:cNvSpPr>
          <p:nvPr>
            <p:ph type="title"/>
          </p:nvPr>
        </p:nvSpPr>
        <p:spPr/>
        <p:txBody>
          <a:bodyPr/>
          <a:lstStyle/>
          <a:p>
            <a:r>
              <a:rPr lang="en-US"/>
              <a:t>Lift/Velocity Estimations</a:t>
            </a:r>
          </a:p>
        </p:txBody>
      </p:sp>
      <p:sp>
        <p:nvSpPr>
          <p:cNvPr id="5" name="Slide Number Placeholder 4">
            <a:extLst>
              <a:ext uri="{FF2B5EF4-FFF2-40B4-BE49-F238E27FC236}">
                <a16:creationId xmlns:a16="http://schemas.microsoft.com/office/drawing/2014/main" id="{B2AE58A8-36FC-405F-94EA-871ED6A074CA}"/>
              </a:ext>
            </a:extLst>
          </p:cNvPr>
          <p:cNvSpPr>
            <a:spLocks noGrp="1"/>
          </p:cNvSpPr>
          <p:nvPr>
            <p:ph type="sldNum" sz="quarter" idx="4"/>
          </p:nvPr>
        </p:nvSpPr>
        <p:spPr/>
        <p:txBody>
          <a:bodyPr/>
          <a:lstStyle/>
          <a:p>
            <a:fld id="{6F1FABC0-072B-4F22-8F9B-95A9D10B0206}" type="slidenum">
              <a:rPr lang="en-US" smtClean="0"/>
              <a:pPr/>
              <a:t>21</a:t>
            </a:fld>
            <a:endParaRPr lang="en-US"/>
          </a:p>
        </p:txBody>
      </p:sp>
      <p:sp>
        <p:nvSpPr>
          <p:cNvPr id="6" name="Content Placeholder 5">
            <a:extLst>
              <a:ext uri="{FF2B5EF4-FFF2-40B4-BE49-F238E27FC236}">
                <a16:creationId xmlns:a16="http://schemas.microsoft.com/office/drawing/2014/main" id="{DFECEF13-F7FD-4C9A-A0FB-8B116D9D1115}"/>
              </a:ext>
            </a:extLst>
          </p:cNvPr>
          <p:cNvSpPr>
            <a:spLocks noGrp="1"/>
          </p:cNvSpPr>
          <p:nvPr>
            <p:ph sz="quarter" idx="26"/>
          </p:nvPr>
        </p:nvSpPr>
        <p:spPr/>
        <p:txBody>
          <a:bodyPr/>
          <a:lstStyle/>
          <a:p>
            <a:endParaRPr lang="en-US"/>
          </a:p>
        </p:txBody>
      </p:sp>
      <p:pic>
        <p:nvPicPr>
          <p:cNvPr id="7" name="Picture 2" descr="Airplane clipart sketch, ex lge 19 cm long, to color | Flickr">
            <a:extLst>
              <a:ext uri="{FF2B5EF4-FFF2-40B4-BE49-F238E27FC236}">
                <a16:creationId xmlns:a16="http://schemas.microsoft.com/office/drawing/2014/main" id="{F685197E-D608-4446-AC28-6FBC5080B1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61294" y="1711185"/>
            <a:ext cx="3270282" cy="142575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8EEC3AFA-103A-4F0F-994C-4CD006D8503D}"/>
              </a:ext>
            </a:extLst>
          </p:cNvPr>
          <p:cNvCxnSpPr>
            <a:cxnSpLocks/>
            <a:stCxn id="9" idx="2"/>
          </p:cNvCxnSpPr>
          <p:nvPr/>
        </p:nvCxnSpPr>
        <p:spPr>
          <a:xfrm flipH="1">
            <a:off x="3131994" y="2424061"/>
            <a:ext cx="2067154" cy="0"/>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9" name="Flowchart: Summing Junction 8">
            <a:extLst>
              <a:ext uri="{FF2B5EF4-FFF2-40B4-BE49-F238E27FC236}">
                <a16:creationId xmlns:a16="http://schemas.microsoft.com/office/drawing/2014/main" id="{EA5B038D-408B-444B-8DC8-5C0234CFAB82}"/>
              </a:ext>
            </a:extLst>
          </p:cNvPr>
          <p:cNvSpPr/>
          <p:nvPr/>
        </p:nvSpPr>
        <p:spPr>
          <a:xfrm>
            <a:off x="5199148" y="2294144"/>
            <a:ext cx="249382" cy="259833"/>
          </a:xfrm>
          <a:prstGeom prst="flowChartSummingJunc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8795FA2-A37A-4EB2-8B27-765340254D86}"/>
              </a:ext>
            </a:extLst>
          </p:cNvPr>
          <p:cNvCxnSpPr>
            <a:cxnSpLocks/>
          </p:cNvCxnSpPr>
          <p:nvPr/>
        </p:nvCxnSpPr>
        <p:spPr>
          <a:xfrm>
            <a:off x="5448530" y="2424060"/>
            <a:ext cx="1079457" cy="10853"/>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4DDDF5E-9000-49AB-9080-4F5F2DF0F40E}"/>
              </a:ext>
            </a:extLst>
          </p:cNvPr>
          <p:cNvSpPr txBox="1"/>
          <p:nvPr/>
        </p:nvSpPr>
        <p:spPr>
          <a:xfrm>
            <a:off x="1802314" y="1967323"/>
            <a:ext cx="1751938" cy="369332"/>
          </a:xfrm>
          <a:prstGeom prst="rect">
            <a:avLst/>
          </a:prstGeom>
          <a:noFill/>
        </p:spPr>
        <p:txBody>
          <a:bodyPr wrap="square" rtlCol="0">
            <a:spAutoFit/>
          </a:bodyPr>
          <a:lstStyle/>
          <a:p>
            <a:r>
              <a:rPr lang="en-US">
                <a:solidFill>
                  <a:srgbClr val="FF0000"/>
                </a:solidFill>
              </a:rPr>
              <a:t>Thrust Force (Ft)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18DAB85-B481-46D8-AC87-9A3E0C0CCBA7}"/>
                  </a:ext>
                </a:extLst>
              </p:cNvPr>
              <p:cNvSpPr txBox="1"/>
              <p:nvPr/>
            </p:nvSpPr>
            <p:spPr>
              <a:xfrm>
                <a:off x="7180958" y="1951447"/>
                <a:ext cx="3270282" cy="483466"/>
              </a:xfrm>
              <a:prstGeom prst="rect">
                <a:avLst/>
              </a:prstGeom>
              <a:noFill/>
            </p:spPr>
            <p:txBody>
              <a:bodyPr wrap="square" rtlCol="0">
                <a:spAutoFit/>
              </a:bodyPr>
              <a:lstStyle/>
              <a:p>
                <a:r>
                  <a:rPr lang="en-US">
                    <a:solidFill>
                      <a:schemeClr val="accent5">
                        <a:lumMod val="75000"/>
                      </a:schemeClr>
                    </a:solidFill>
                  </a:rPr>
                  <a:t>Drag Force  </a:t>
                </a:r>
                <a14:m>
                  <m:oMath xmlns:m="http://schemas.openxmlformats.org/officeDocument/2006/math">
                    <m:r>
                      <a:rPr lang="en-US">
                        <a:solidFill>
                          <a:schemeClr val="accent5">
                            <a:lumMod val="75000"/>
                          </a:schemeClr>
                        </a:solidFill>
                        <a:latin typeface="Cambria Math" panose="02040503050406030204" pitchFamily="18" charset="0"/>
                      </a:rPr>
                      <m:t>(</m:t>
                    </m:r>
                    <m:r>
                      <m:rPr>
                        <m:sty m:val="p"/>
                      </m:rPr>
                      <a:rPr lang="en-US" b="0" i="0" smtClean="0">
                        <a:solidFill>
                          <a:schemeClr val="accent5">
                            <a:lumMod val="75000"/>
                          </a:schemeClr>
                        </a:solidFill>
                        <a:latin typeface="Cambria Math" panose="02040503050406030204" pitchFamily="18" charset="0"/>
                      </a:rPr>
                      <m:t>Fd</m:t>
                    </m:r>
                    <m:r>
                      <a:rPr lang="en-US" b="0" i="0" smtClean="0">
                        <a:solidFill>
                          <a:schemeClr val="accent5">
                            <a:lumMod val="75000"/>
                          </a:schemeClr>
                        </a:solidFill>
                        <a:latin typeface="Cambria Math" panose="02040503050406030204" pitchFamily="18" charset="0"/>
                      </a:rPr>
                      <m:t>=</m:t>
                    </m:r>
                    <m:f>
                      <m:fPr>
                        <m:ctrlPr>
                          <a:rPr lang="en-US" i="1" smtClean="0">
                            <a:solidFill>
                              <a:schemeClr val="accent5">
                                <a:lumMod val="75000"/>
                              </a:schemeClr>
                            </a:solidFill>
                            <a:latin typeface="Cambria Math" panose="02040503050406030204" pitchFamily="18" charset="0"/>
                          </a:rPr>
                        </m:ctrlPr>
                      </m:fPr>
                      <m:num>
                        <m:r>
                          <a:rPr lang="en-US" b="0" i="1" smtClean="0">
                            <a:solidFill>
                              <a:schemeClr val="accent5">
                                <a:lumMod val="75000"/>
                              </a:schemeClr>
                            </a:solidFill>
                            <a:latin typeface="Cambria Math" panose="02040503050406030204" pitchFamily="18" charset="0"/>
                          </a:rPr>
                          <m:t>1</m:t>
                        </m:r>
                      </m:num>
                      <m:den>
                        <m:r>
                          <a:rPr lang="en-US" b="0" i="1" smtClean="0">
                            <a:solidFill>
                              <a:schemeClr val="accent5">
                                <a:lumMod val="75000"/>
                              </a:schemeClr>
                            </a:solidFill>
                            <a:latin typeface="Cambria Math" panose="02040503050406030204" pitchFamily="18" charset="0"/>
                          </a:rPr>
                          <m:t>2</m:t>
                        </m:r>
                      </m:den>
                    </m:f>
                    <m:sSub>
                      <m:sSubPr>
                        <m:ctrlPr>
                          <a:rPr lang="en-US" i="1" smtClean="0">
                            <a:solidFill>
                              <a:schemeClr val="accent5">
                                <a:lumMod val="75000"/>
                              </a:schemeClr>
                            </a:solidFill>
                            <a:latin typeface="Cambria Math" panose="02040503050406030204" pitchFamily="18" charset="0"/>
                          </a:rPr>
                        </m:ctrlPr>
                      </m:sSubPr>
                      <m:e>
                        <m:r>
                          <a:rPr lang="en-US" b="0" i="1" smtClean="0">
                            <a:solidFill>
                              <a:schemeClr val="accent5">
                                <a:lumMod val="75000"/>
                              </a:schemeClr>
                            </a:solidFill>
                            <a:latin typeface="Cambria Math" panose="02040503050406030204" pitchFamily="18" charset="0"/>
                          </a:rPr>
                          <m:t>𝐶</m:t>
                        </m:r>
                      </m:e>
                      <m:sub>
                        <m:r>
                          <a:rPr lang="en-US" b="0" i="1" smtClean="0">
                            <a:solidFill>
                              <a:schemeClr val="accent5">
                                <a:lumMod val="75000"/>
                              </a:schemeClr>
                            </a:solidFill>
                            <a:latin typeface="Cambria Math" panose="02040503050406030204" pitchFamily="18" charset="0"/>
                          </a:rPr>
                          <m:t>𝐷</m:t>
                        </m:r>
                      </m:sub>
                    </m:sSub>
                    <m:r>
                      <a:rPr lang="en-US" i="1">
                        <a:solidFill>
                          <a:schemeClr val="accent5">
                            <a:lumMod val="75000"/>
                          </a:schemeClr>
                        </a:solidFill>
                        <a:latin typeface="Cambria Math" panose="02040503050406030204" pitchFamily="18" charset="0"/>
                        <a:ea typeface="Cambria Math" panose="02040503050406030204" pitchFamily="18" charset="0"/>
                      </a:rPr>
                      <m:t>𝜌</m:t>
                    </m:r>
                    <m:sSup>
                      <m:sSupPr>
                        <m:ctrlPr>
                          <a:rPr lang="en-US" i="1" smtClean="0">
                            <a:solidFill>
                              <a:schemeClr val="accent5">
                                <a:lumMod val="75000"/>
                              </a:schemeClr>
                            </a:solidFill>
                            <a:latin typeface="Cambria Math" panose="02040503050406030204" pitchFamily="18" charset="0"/>
                            <a:ea typeface="Cambria Math" panose="02040503050406030204" pitchFamily="18" charset="0"/>
                          </a:rPr>
                        </m:ctrlPr>
                      </m:sSupPr>
                      <m:e>
                        <m:r>
                          <a:rPr lang="en-US" b="0" i="1" smtClean="0">
                            <a:solidFill>
                              <a:schemeClr val="accent5">
                                <a:lumMod val="75000"/>
                              </a:schemeClr>
                            </a:solidFill>
                            <a:latin typeface="Cambria Math" panose="02040503050406030204" pitchFamily="18" charset="0"/>
                            <a:ea typeface="Cambria Math" panose="02040503050406030204" pitchFamily="18" charset="0"/>
                          </a:rPr>
                          <m:t>𝑣</m:t>
                        </m:r>
                      </m:e>
                      <m:sup>
                        <m:r>
                          <a:rPr lang="en-US" b="0" i="1" smtClean="0">
                            <a:solidFill>
                              <a:schemeClr val="accent5">
                                <a:lumMod val="75000"/>
                              </a:schemeClr>
                            </a:solidFill>
                            <a:latin typeface="Cambria Math" panose="02040503050406030204" pitchFamily="18" charset="0"/>
                            <a:ea typeface="Cambria Math" panose="02040503050406030204" pitchFamily="18" charset="0"/>
                          </a:rPr>
                          <m:t>2</m:t>
                        </m:r>
                      </m:sup>
                    </m:sSup>
                    <m:r>
                      <a:rPr lang="en-US" b="0" i="1" smtClean="0">
                        <a:solidFill>
                          <a:schemeClr val="accent5">
                            <a:lumMod val="75000"/>
                          </a:schemeClr>
                        </a:solidFill>
                        <a:latin typeface="Cambria Math" panose="02040503050406030204" pitchFamily="18" charset="0"/>
                        <a:ea typeface="Cambria Math" panose="02040503050406030204" pitchFamily="18" charset="0"/>
                      </a:rPr>
                      <m:t>𝐴</m:t>
                    </m:r>
                    <m:r>
                      <a:rPr lang="en-US" b="0" i="1" smtClean="0">
                        <a:solidFill>
                          <a:schemeClr val="accent5">
                            <a:lumMod val="75000"/>
                          </a:schemeClr>
                        </a:solidFill>
                        <a:latin typeface="Cambria Math" panose="02040503050406030204" pitchFamily="18" charset="0"/>
                        <a:ea typeface="Cambria Math" panose="02040503050406030204" pitchFamily="18" charset="0"/>
                      </a:rPr>
                      <m:t>)</m:t>
                    </m:r>
                  </m:oMath>
                </a14:m>
                <a:endParaRPr lang="en-US">
                  <a:solidFill>
                    <a:schemeClr val="accent5">
                      <a:lumMod val="75000"/>
                    </a:schemeClr>
                  </a:solidFill>
                </a:endParaRPr>
              </a:p>
            </p:txBody>
          </p:sp>
        </mc:Choice>
        <mc:Fallback xmlns="">
          <p:sp>
            <p:nvSpPr>
              <p:cNvPr id="12" name="TextBox 11">
                <a:extLst>
                  <a:ext uri="{FF2B5EF4-FFF2-40B4-BE49-F238E27FC236}">
                    <a16:creationId xmlns:a16="http://schemas.microsoft.com/office/drawing/2014/main" id="{318DAB85-B481-46D8-AC87-9A3E0C0CCBA7}"/>
                  </a:ext>
                </a:extLst>
              </p:cNvPr>
              <p:cNvSpPr txBox="1">
                <a:spLocks noRot="1" noChangeAspect="1" noMove="1" noResize="1" noEditPoints="1" noAdjustHandles="1" noChangeArrowheads="1" noChangeShapeType="1" noTextEdit="1"/>
              </p:cNvSpPr>
              <p:nvPr/>
            </p:nvSpPr>
            <p:spPr>
              <a:xfrm>
                <a:off x="7180958" y="1951447"/>
                <a:ext cx="3270282" cy="483466"/>
              </a:xfrm>
              <a:prstGeom prst="rect">
                <a:avLst/>
              </a:prstGeom>
              <a:blipFill>
                <a:blip r:embed="rId3"/>
                <a:stretch>
                  <a:fillRect l="-1679" b="-7595"/>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8C3E571B-056E-41D4-A78A-8F53AFCC1B5B}"/>
              </a:ext>
            </a:extLst>
          </p:cNvPr>
          <p:cNvCxnSpPr/>
          <p:nvPr/>
        </p:nvCxnSpPr>
        <p:spPr>
          <a:xfrm>
            <a:off x="5323839" y="2933276"/>
            <a:ext cx="0" cy="399011"/>
          </a:xfrm>
          <a:prstGeom prst="line">
            <a:avLst/>
          </a:prstGeom>
          <a:ln w="19050">
            <a:solidFill>
              <a:schemeClr val="accent6"/>
            </a:solidFill>
          </a:ln>
        </p:spPr>
        <p:style>
          <a:lnRef idx="2">
            <a:schemeClr val="accent6"/>
          </a:lnRef>
          <a:fillRef idx="0">
            <a:schemeClr val="accent6"/>
          </a:fillRef>
          <a:effectRef idx="1">
            <a:schemeClr val="accent6"/>
          </a:effectRef>
          <a:fontRef idx="minor">
            <a:schemeClr val="tx1"/>
          </a:fontRef>
        </p:style>
      </p:cxnSp>
      <p:cxnSp>
        <p:nvCxnSpPr>
          <p:cNvPr id="14" name="Straight Arrow Connector 13">
            <a:extLst>
              <a:ext uri="{FF2B5EF4-FFF2-40B4-BE49-F238E27FC236}">
                <a16:creationId xmlns:a16="http://schemas.microsoft.com/office/drawing/2014/main" id="{82AF4E3D-0687-46AE-ACF6-843EF758DC24}"/>
              </a:ext>
            </a:extLst>
          </p:cNvPr>
          <p:cNvCxnSpPr>
            <a:cxnSpLocks/>
            <a:stCxn id="7" idx="2"/>
          </p:cNvCxnSpPr>
          <p:nvPr/>
        </p:nvCxnSpPr>
        <p:spPr>
          <a:xfrm flipH="1">
            <a:off x="3602833" y="3136938"/>
            <a:ext cx="1693602" cy="0"/>
          </a:xfrm>
          <a:prstGeom prst="straightConnector1">
            <a:avLst/>
          </a:prstGeom>
          <a:ln w="19050">
            <a:solidFill>
              <a:schemeClr val="accent6"/>
            </a:solidFill>
            <a:tailEnd type="triangle"/>
          </a:ln>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7B6AFAC-348F-40E4-A7CE-43670708F8D5}"/>
                  </a:ext>
                </a:extLst>
              </p:cNvPr>
              <p:cNvSpPr txBox="1"/>
              <p:nvPr/>
            </p:nvSpPr>
            <p:spPr>
              <a:xfrm>
                <a:off x="5264219" y="2957255"/>
                <a:ext cx="470840" cy="369332"/>
              </a:xfrm>
              <a:prstGeom prst="rect">
                <a:avLst/>
              </a:prstGeom>
              <a:noFill/>
              <a:ln w="19050">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6">
                              <a:lumMod val="75000"/>
                            </a:schemeClr>
                          </a:solidFill>
                          <a:latin typeface="Cambria Math" panose="02040503050406030204" pitchFamily="18" charset="0"/>
                        </a:rPr>
                        <m:t>𝑥</m:t>
                      </m:r>
                    </m:oMath>
                  </m:oMathPara>
                </a14:m>
                <a:endParaRPr lang="en-US">
                  <a:solidFill>
                    <a:schemeClr val="accent6">
                      <a:lumMod val="75000"/>
                    </a:schemeClr>
                  </a:solidFill>
                </a:endParaRPr>
              </a:p>
            </p:txBody>
          </p:sp>
        </mc:Choice>
        <mc:Fallback xmlns="">
          <p:sp>
            <p:nvSpPr>
              <p:cNvPr id="15" name="TextBox 14">
                <a:extLst>
                  <a:ext uri="{FF2B5EF4-FFF2-40B4-BE49-F238E27FC236}">
                    <a16:creationId xmlns:a16="http://schemas.microsoft.com/office/drawing/2014/main" id="{F7B6AFAC-348F-40E4-A7CE-43670708F8D5}"/>
                  </a:ext>
                </a:extLst>
              </p:cNvPr>
              <p:cNvSpPr txBox="1">
                <a:spLocks noRot="1" noChangeAspect="1" noMove="1" noResize="1" noEditPoints="1" noAdjustHandles="1" noChangeArrowheads="1" noChangeShapeType="1" noTextEdit="1"/>
              </p:cNvSpPr>
              <p:nvPr/>
            </p:nvSpPr>
            <p:spPr>
              <a:xfrm>
                <a:off x="5264219" y="2957255"/>
                <a:ext cx="470840" cy="369332"/>
              </a:xfrm>
              <a:prstGeom prst="rect">
                <a:avLst/>
              </a:prstGeom>
              <a:blipFill>
                <a:blip r:embed="rId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9F41BA7-6F03-4641-ACF0-4B9213C13DD1}"/>
                  </a:ext>
                </a:extLst>
              </p:cNvPr>
              <p:cNvSpPr txBox="1"/>
              <p:nvPr/>
            </p:nvSpPr>
            <p:spPr>
              <a:xfrm>
                <a:off x="1802314" y="4185072"/>
                <a:ext cx="6103620" cy="1077218"/>
              </a:xfrm>
              <a:prstGeom prst="rect">
                <a:avLst/>
              </a:prstGeom>
              <a:noFill/>
            </p:spPr>
            <p:txBody>
              <a:bodyPr wrap="square" rtlCol="0">
                <a:spAutoFit/>
              </a:bodyPr>
              <a:lstStyle/>
              <a:p>
                <a:r>
                  <a:rPr lang="en-US"/>
                  <a:t>Equations of Motion:</a:t>
                </a:r>
              </a:p>
              <a:p>
                <a:endParaRPr lang="en-US"/>
              </a:p>
              <a:p>
                <a14:m>
                  <m:oMath xmlns:m="http://schemas.openxmlformats.org/officeDocument/2006/math">
                    <m:r>
                      <a:rPr lang="en-US" b="0" i="1" smtClean="0">
                        <a:latin typeface="Cambria Math" panose="02040503050406030204" pitchFamily="18" charset="0"/>
                      </a:rPr>
                      <m:t>𝑚</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r>
                      <a:rPr lang="en-US" b="0" i="1" smtClean="0">
                        <a:latin typeface="Cambria Math" panose="02040503050406030204" pitchFamily="18" charset="0"/>
                      </a:rPr>
                      <m:t>=</m:t>
                    </m:r>
                    <m:r>
                      <a:rPr lang="en-US" b="0" i="1" smtClean="0">
                        <a:latin typeface="Cambria Math" panose="02040503050406030204" pitchFamily="18" charset="0"/>
                      </a:rPr>
                      <m:t>𝐹𝑡</m:t>
                    </m:r>
                    <m:r>
                      <a:rPr lang="en-US" b="0" i="1" smtClean="0">
                        <a:latin typeface="Cambria Math" panose="02040503050406030204" pitchFamily="18" charset="0"/>
                      </a:rPr>
                      <m:t> −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𝑤</m:t>
                        </m:r>
                      </m:sub>
                    </m:sSub>
                    <m:r>
                      <a:rPr lang="en-US" b="0" i="1" smtClean="0">
                        <a:latin typeface="Cambria Math" panose="02040503050406030204" pitchFamily="18" charset="0"/>
                        <a:ea typeface="Cambria Math" panose="02040503050406030204" pitchFamily="18" charset="0"/>
                      </a:rPr>
                      <m:t>𝜌</m:t>
                    </m:r>
                    <m:sSup>
                      <m:sSupPr>
                        <m:ctrlPr>
                          <a:rPr lang="en-US" b="0" i="1" smtClean="0">
                            <a:latin typeface="Cambria Math" panose="02040503050406030204" pitchFamily="18" charset="0"/>
                            <a:ea typeface="Cambria Math" panose="02040503050406030204" pitchFamily="18" charset="0"/>
                          </a:rPr>
                        </m:ctrlPr>
                      </m:sSup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e>
                      <m:sup>
                        <m:r>
                          <a:rPr lang="en-US" b="0" i="1" smtClean="0">
                            <a:latin typeface="Cambria Math" panose="02040503050406030204" pitchFamily="18" charset="0"/>
                            <a:ea typeface="Cambria Math" panose="02040503050406030204" pitchFamily="18" charset="0"/>
                          </a:rPr>
                          <m:t>2</m:t>
                        </m:r>
                      </m:sup>
                    </m:sSup>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𝑤</m:t>
                        </m:r>
                      </m:sub>
                    </m:sSub>
                  </m:oMath>
                </a14:m>
                <a:r>
                  <a:rPr lang="en-US" b="0"/>
                  <a:t> </a:t>
                </a:r>
                <a14:m>
                  <m:oMath xmlns:m="http://schemas.openxmlformats.org/officeDocument/2006/math">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𝜌</m:t>
                    </m:r>
                    <m:sSup>
                      <m:sSupPr>
                        <m:ctrlPr>
                          <a:rPr lang="en-US" b="0" i="1" smtClean="0">
                            <a:latin typeface="Cambria Math" panose="02040503050406030204" pitchFamily="18" charset="0"/>
                            <a:ea typeface="Cambria Math" panose="02040503050406030204" pitchFamily="18" charset="0"/>
                          </a:rPr>
                        </m:ctrlPr>
                      </m:sSup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e>
                      <m:sup>
                        <m:r>
                          <a:rPr lang="en-US" b="0" i="1" smtClean="0">
                            <a:latin typeface="Cambria Math" panose="02040503050406030204" pitchFamily="18" charset="0"/>
                            <a:ea typeface="Cambria Math" panose="02040503050406030204" pitchFamily="18" charset="0"/>
                          </a:rPr>
                          <m:t>2</m:t>
                        </m:r>
                      </m:sup>
                    </m:sSup>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𝑓</m:t>
                        </m:r>
                      </m:sub>
                    </m:sSub>
                  </m:oMath>
                </a14:m>
                <a:endParaRPr lang="en-US"/>
              </a:p>
            </p:txBody>
          </p:sp>
        </mc:Choice>
        <mc:Fallback xmlns="">
          <p:sp>
            <p:nvSpPr>
              <p:cNvPr id="16" name="TextBox 15">
                <a:extLst>
                  <a:ext uri="{FF2B5EF4-FFF2-40B4-BE49-F238E27FC236}">
                    <a16:creationId xmlns:a16="http://schemas.microsoft.com/office/drawing/2014/main" id="{99F41BA7-6F03-4641-ACF0-4B9213C13DD1}"/>
                  </a:ext>
                </a:extLst>
              </p:cNvPr>
              <p:cNvSpPr txBox="1">
                <a:spLocks noRot="1" noChangeAspect="1" noMove="1" noResize="1" noEditPoints="1" noAdjustHandles="1" noChangeArrowheads="1" noChangeShapeType="1" noTextEdit="1"/>
              </p:cNvSpPr>
              <p:nvPr/>
            </p:nvSpPr>
            <p:spPr>
              <a:xfrm>
                <a:off x="1802314" y="4185072"/>
                <a:ext cx="6103620" cy="1077218"/>
              </a:xfrm>
              <a:prstGeom prst="rect">
                <a:avLst/>
              </a:prstGeom>
              <a:blipFill>
                <a:blip r:embed="rId5"/>
                <a:stretch>
                  <a:fillRect l="-899" t="-3409"/>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80596584-1464-4DC5-89CF-2C8BA9CE2E32}"/>
              </a:ext>
            </a:extLst>
          </p:cNvPr>
          <p:cNvCxnSpPr>
            <a:cxnSpLocks/>
          </p:cNvCxnSpPr>
          <p:nvPr/>
        </p:nvCxnSpPr>
        <p:spPr>
          <a:xfrm>
            <a:off x="5448530" y="2420573"/>
            <a:ext cx="2109073"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1E4AC35-792A-43E8-97B1-C7A7B42ECB36}"/>
              </a:ext>
            </a:extLst>
          </p:cNvPr>
          <p:cNvCxnSpPr>
            <a:cxnSpLocks/>
          </p:cNvCxnSpPr>
          <p:nvPr/>
        </p:nvCxnSpPr>
        <p:spPr>
          <a:xfrm>
            <a:off x="5323839" y="3435300"/>
            <a:ext cx="0" cy="399011"/>
          </a:xfrm>
          <a:prstGeom prst="line">
            <a:avLst/>
          </a:prstGeom>
          <a:ln w="19050">
            <a:solidFill>
              <a:schemeClr val="accent6"/>
            </a:solidFill>
          </a:ln>
        </p:spPr>
        <p:style>
          <a:lnRef idx="2">
            <a:schemeClr val="accent6"/>
          </a:lnRef>
          <a:fillRef idx="0">
            <a:schemeClr val="accent6"/>
          </a:fillRef>
          <a:effectRef idx="1">
            <a:schemeClr val="accent6"/>
          </a:effectRef>
          <a:fontRef idx="minor">
            <a:schemeClr val="tx1"/>
          </a:fontRef>
        </p:style>
      </p:cxnSp>
      <p:cxnSp>
        <p:nvCxnSpPr>
          <p:cNvPr id="19" name="Straight Arrow Connector 18">
            <a:extLst>
              <a:ext uri="{FF2B5EF4-FFF2-40B4-BE49-F238E27FC236}">
                <a16:creationId xmlns:a16="http://schemas.microsoft.com/office/drawing/2014/main" id="{AA8242B8-3E48-4B88-94EF-493CE539D16F}"/>
              </a:ext>
            </a:extLst>
          </p:cNvPr>
          <p:cNvCxnSpPr>
            <a:cxnSpLocks/>
          </p:cNvCxnSpPr>
          <p:nvPr/>
        </p:nvCxnSpPr>
        <p:spPr>
          <a:xfrm flipH="1">
            <a:off x="4851587" y="3638962"/>
            <a:ext cx="444848" cy="0"/>
          </a:xfrm>
          <a:prstGeom prst="straightConnector1">
            <a:avLst/>
          </a:prstGeom>
          <a:ln w="19050">
            <a:solidFill>
              <a:schemeClr val="accent6"/>
            </a:solidFill>
            <a:tailEnd type="triangle"/>
          </a:ln>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434842F-D6F9-47C9-8A09-06422749E9DC}"/>
                  </a:ext>
                </a:extLst>
              </p:cNvPr>
              <p:cNvSpPr txBox="1"/>
              <p:nvPr/>
            </p:nvSpPr>
            <p:spPr>
              <a:xfrm>
                <a:off x="5340953" y="3450139"/>
                <a:ext cx="215153" cy="369332"/>
              </a:xfrm>
              <a:prstGeom prst="rect">
                <a:avLst/>
              </a:prstGeom>
              <a:noFill/>
              <a:ln w="19050">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6">
                              <a:lumMod val="75000"/>
                            </a:schemeClr>
                          </a:solidFill>
                          <a:latin typeface="Cambria Math" panose="02040503050406030204" pitchFamily="18" charset="0"/>
                        </a:rPr>
                        <m:t>𝑣</m:t>
                      </m:r>
                    </m:oMath>
                  </m:oMathPara>
                </a14:m>
                <a:endParaRPr lang="en-US"/>
              </a:p>
            </p:txBody>
          </p:sp>
        </mc:Choice>
        <mc:Fallback xmlns="">
          <p:sp>
            <p:nvSpPr>
              <p:cNvPr id="20" name="TextBox 19">
                <a:extLst>
                  <a:ext uri="{FF2B5EF4-FFF2-40B4-BE49-F238E27FC236}">
                    <a16:creationId xmlns:a16="http://schemas.microsoft.com/office/drawing/2014/main" id="{6434842F-D6F9-47C9-8A09-06422749E9DC}"/>
                  </a:ext>
                </a:extLst>
              </p:cNvPr>
              <p:cNvSpPr txBox="1">
                <a:spLocks noRot="1" noChangeAspect="1" noMove="1" noResize="1" noEditPoints="1" noAdjustHandles="1" noChangeArrowheads="1" noChangeShapeType="1" noTextEdit="1"/>
              </p:cNvSpPr>
              <p:nvPr/>
            </p:nvSpPr>
            <p:spPr>
              <a:xfrm>
                <a:off x="5340953" y="3450139"/>
                <a:ext cx="215153" cy="369332"/>
              </a:xfrm>
              <a:prstGeom prst="rect">
                <a:avLst/>
              </a:prstGeom>
              <a:blipFill>
                <a:blip r:embed="rId6"/>
                <a:stretch>
                  <a:fillRect r="-31429"/>
                </a:stretch>
              </a:blipFill>
              <a:ln w="19050">
                <a:noFill/>
              </a:ln>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107DF062-325D-4C4E-AFB4-944457DB89EF}"/>
              </a:ext>
            </a:extLst>
          </p:cNvPr>
          <p:cNvCxnSpPr>
            <a:cxnSpLocks/>
          </p:cNvCxnSpPr>
          <p:nvPr/>
        </p:nvCxnSpPr>
        <p:spPr>
          <a:xfrm flipH="1">
            <a:off x="3602833" y="3639940"/>
            <a:ext cx="1693602" cy="0"/>
          </a:xfrm>
          <a:prstGeom prst="straightConnector1">
            <a:avLst/>
          </a:prstGeom>
          <a:ln w="19050">
            <a:solidFill>
              <a:schemeClr val="accent6"/>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04676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ppt_x</p:attrName>
                                        </p:attrNameLst>
                                      </p:cBhvr>
                                      <p:tavLst>
                                        <p:tav tm="0">
                                          <p:val>
                                            <p:strVal val="#ppt_x-#ppt_w/2"/>
                                          </p:val>
                                        </p:tav>
                                        <p:tav tm="100000">
                                          <p:val>
                                            <p:strVal val="#ppt_x"/>
                                          </p:val>
                                        </p:tav>
                                      </p:tavLst>
                                    </p:anim>
                                    <p:anim calcmode="lin" valueType="num">
                                      <p:cBhvr>
                                        <p:cTn id="8" dur="2000" fill="hold"/>
                                        <p:tgtEl>
                                          <p:spTgt spid="17"/>
                                        </p:tgtEl>
                                        <p:attrNameLst>
                                          <p:attrName>ppt_y</p:attrName>
                                        </p:attrNameLst>
                                      </p:cBhvr>
                                      <p:tavLst>
                                        <p:tav tm="0">
                                          <p:val>
                                            <p:strVal val="#ppt_y"/>
                                          </p:val>
                                        </p:tav>
                                        <p:tav tm="100000">
                                          <p:val>
                                            <p:strVal val="#ppt_y"/>
                                          </p:val>
                                        </p:tav>
                                      </p:tavLst>
                                    </p:anim>
                                    <p:anim calcmode="lin" valueType="num">
                                      <p:cBhvr>
                                        <p:cTn id="9" dur="2000" fill="hold"/>
                                        <p:tgtEl>
                                          <p:spTgt spid="17"/>
                                        </p:tgtEl>
                                        <p:attrNameLst>
                                          <p:attrName>ppt_w</p:attrName>
                                        </p:attrNameLst>
                                      </p:cBhvr>
                                      <p:tavLst>
                                        <p:tav tm="0">
                                          <p:val>
                                            <p:fltVal val="0"/>
                                          </p:val>
                                        </p:tav>
                                        <p:tav tm="100000">
                                          <p:val>
                                            <p:strVal val="#ppt_w"/>
                                          </p:val>
                                        </p:tav>
                                      </p:tavLst>
                                    </p:anim>
                                    <p:anim calcmode="lin" valueType="num">
                                      <p:cBhvr>
                                        <p:cTn id="10" dur="2000" fill="hold"/>
                                        <p:tgtEl>
                                          <p:spTgt spid="17"/>
                                        </p:tgtEl>
                                        <p:attrNameLst>
                                          <p:attrName>ppt_h</p:attrName>
                                        </p:attrNameLst>
                                      </p:cBhvr>
                                      <p:tavLst>
                                        <p:tav tm="0">
                                          <p:val>
                                            <p:strVal val="#ppt_h"/>
                                          </p:val>
                                        </p:tav>
                                        <p:tav tm="100000">
                                          <p:val>
                                            <p:strVal val="#ppt_h"/>
                                          </p:val>
                                        </p:tav>
                                      </p:tavLst>
                                    </p:anim>
                                  </p:childTnLst>
                                </p:cTn>
                              </p:par>
                              <p:par>
                                <p:cTn id="11" presetID="10" presetClass="exit" presetSubtype="0" fill="hold" nodeType="withEffect">
                                  <p:stCondLst>
                                    <p:cond delay="0"/>
                                  </p:stCondLst>
                                  <p:childTnLst>
                                    <p:animEffect transition="out" filter="fade">
                                      <p:cBhvr>
                                        <p:cTn id="12" dur="200"/>
                                        <p:tgtEl>
                                          <p:spTgt spid="10"/>
                                        </p:tgtEl>
                                      </p:cBhvr>
                                    </p:animEffect>
                                    <p:set>
                                      <p:cBhvr>
                                        <p:cTn id="13" dur="1" fill="hold">
                                          <p:stCondLst>
                                            <p:cond delay="199"/>
                                          </p:stCondLst>
                                        </p:cTn>
                                        <p:tgtEl>
                                          <p:spTgt spid="1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
                                        <p:tgtEl>
                                          <p:spTgt spid="19"/>
                                        </p:tgtEl>
                                      </p:cBhvr>
                                    </p:animEffect>
                                    <p:set>
                                      <p:cBhvr>
                                        <p:cTn id="16" dur="1" fill="hold">
                                          <p:stCondLst>
                                            <p:cond delay="199"/>
                                          </p:stCondLst>
                                        </p:cTn>
                                        <p:tgtEl>
                                          <p:spTgt spid="19"/>
                                        </p:tgtEl>
                                        <p:attrNameLst>
                                          <p:attrName>style.visibility</p:attrName>
                                        </p:attrNameLst>
                                      </p:cBhvr>
                                      <p:to>
                                        <p:strVal val="hidden"/>
                                      </p:to>
                                    </p:set>
                                  </p:childTnLst>
                                </p:cTn>
                              </p:par>
                              <p:par>
                                <p:cTn id="17" presetID="17" presetClass="entr" presetSubtype="2"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2000" fill="hold"/>
                                        <p:tgtEl>
                                          <p:spTgt spid="21"/>
                                        </p:tgtEl>
                                        <p:attrNameLst>
                                          <p:attrName>ppt_x</p:attrName>
                                        </p:attrNameLst>
                                      </p:cBhvr>
                                      <p:tavLst>
                                        <p:tav tm="0">
                                          <p:val>
                                            <p:strVal val="#ppt_x+#ppt_w/2"/>
                                          </p:val>
                                        </p:tav>
                                        <p:tav tm="100000">
                                          <p:val>
                                            <p:strVal val="#ppt_x"/>
                                          </p:val>
                                        </p:tav>
                                      </p:tavLst>
                                    </p:anim>
                                    <p:anim calcmode="lin" valueType="num">
                                      <p:cBhvr>
                                        <p:cTn id="20" dur="2000" fill="hold"/>
                                        <p:tgtEl>
                                          <p:spTgt spid="21"/>
                                        </p:tgtEl>
                                        <p:attrNameLst>
                                          <p:attrName>ppt_y</p:attrName>
                                        </p:attrNameLst>
                                      </p:cBhvr>
                                      <p:tavLst>
                                        <p:tav tm="0">
                                          <p:val>
                                            <p:strVal val="#ppt_y"/>
                                          </p:val>
                                        </p:tav>
                                        <p:tav tm="100000">
                                          <p:val>
                                            <p:strVal val="#ppt_y"/>
                                          </p:val>
                                        </p:tav>
                                      </p:tavLst>
                                    </p:anim>
                                    <p:anim calcmode="lin" valueType="num">
                                      <p:cBhvr>
                                        <p:cTn id="21" dur="2000" fill="hold"/>
                                        <p:tgtEl>
                                          <p:spTgt spid="21"/>
                                        </p:tgtEl>
                                        <p:attrNameLst>
                                          <p:attrName>ppt_w</p:attrName>
                                        </p:attrNameLst>
                                      </p:cBhvr>
                                      <p:tavLst>
                                        <p:tav tm="0">
                                          <p:val>
                                            <p:fltVal val="0"/>
                                          </p:val>
                                        </p:tav>
                                        <p:tav tm="100000">
                                          <p:val>
                                            <p:strVal val="#ppt_w"/>
                                          </p:val>
                                        </p:tav>
                                      </p:tavLst>
                                    </p:anim>
                                    <p:anim calcmode="lin" valueType="num">
                                      <p:cBhvr>
                                        <p:cTn id="22"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685800" y="2364140"/>
            <a:ext cx="2050808" cy="652222"/>
            <a:chOff x="0" y="0"/>
            <a:chExt cx="10367846" cy="3230880"/>
          </a:xfrm>
        </p:grpSpPr>
        <p:sp>
          <p:nvSpPr>
            <p:cNvPr id="3" name="Freeform 3"/>
            <p:cNvSpPr/>
            <p:nvPr/>
          </p:nvSpPr>
          <p:spPr>
            <a:xfrm>
              <a:off x="5080" y="12700"/>
              <a:ext cx="10352606" cy="3205480"/>
            </a:xfrm>
            <a:custGeom>
              <a:avLst/>
              <a:gdLst/>
              <a:ahLst/>
              <a:cxnLst/>
              <a:rect l="l" t="t" r="r" b="b"/>
              <a:pathLst>
                <a:path w="10352606" h="3205480">
                  <a:moveTo>
                    <a:pt x="9562665" y="3205480"/>
                  </a:moveTo>
                  <a:lnTo>
                    <a:pt x="0" y="3205480"/>
                  </a:lnTo>
                  <a:lnTo>
                    <a:pt x="791210" y="1602740"/>
                  </a:lnTo>
                  <a:lnTo>
                    <a:pt x="0" y="0"/>
                  </a:lnTo>
                  <a:lnTo>
                    <a:pt x="9562665" y="0"/>
                  </a:lnTo>
                  <a:lnTo>
                    <a:pt x="10352606" y="1602740"/>
                  </a:lnTo>
                  <a:lnTo>
                    <a:pt x="9562665" y="3205480"/>
                  </a:lnTo>
                  <a:close/>
                </a:path>
              </a:pathLst>
            </a:custGeom>
            <a:solidFill>
              <a:srgbClr val="86EAE9"/>
            </a:solidFill>
          </p:spPr>
        </p:sp>
      </p:grpSp>
      <p:grpSp>
        <p:nvGrpSpPr>
          <p:cNvPr id="4" name="Group 4"/>
          <p:cNvGrpSpPr/>
          <p:nvPr/>
        </p:nvGrpSpPr>
        <p:grpSpPr>
          <a:xfrm>
            <a:off x="2878198" y="2364140"/>
            <a:ext cx="2050808" cy="652222"/>
            <a:chOff x="0" y="0"/>
            <a:chExt cx="10367846" cy="3230880"/>
          </a:xfrm>
        </p:grpSpPr>
        <p:sp>
          <p:nvSpPr>
            <p:cNvPr id="5" name="Freeform 5"/>
            <p:cNvSpPr/>
            <p:nvPr/>
          </p:nvSpPr>
          <p:spPr>
            <a:xfrm>
              <a:off x="5080" y="12700"/>
              <a:ext cx="10352606" cy="3205480"/>
            </a:xfrm>
            <a:custGeom>
              <a:avLst/>
              <a:gdLst/>
              <a:ahLst/>
              <a:cxnLst/>
              <a:rect l="l" t="t" r="r" b="b"/>
              <a:pathLst>
                <a:path w="10352606" h="3205480">
                  <a:moveTo>
                    <a:pt x="9562665" y="3205480"/>
                  </a:moveTo>
                  <a:lnTo>
                    <a:pt x="0" y="3205480"/>
                  </a:lnTo>
                  <a:lnTo>
                    <a:pt x="791210" y="1602740"/>
                  </a:lnTo>
                  <a:lnTo>
                    <a:pt x="0" y="0"/>
                  </a:lnTo>
                  <a:lnTo>
                    <a:pt x="9562665" y="0"/>
                  </a:lnTo>
                  <a:lnTo>
                    <a:pt x="10352606" y="1602740"/>
                  </a:lnTo>
                  <a:lnTo>
                    <a:pt x="9562665" y="3205480"/>
                  </a:lnTo>
                  <a:close/>
                </a:path>
              </a:pathLst>
            </a:custGeom>
            <a:solidFill>
              <a:srgbClr val="3EDAD8"/>
            </a:solidFill>
          </p:spPr>
        </p:sp>
      </p:grpSp>
      <p:grpSp>
        <p:nvGrpSpPr>
          <p:cNvPr id="6" name="Group 6"/>
          <p:cNvGrpSpPr/>
          <p:nvPr/>
        </p:nvGrpSpPr>
        <p:grpSpPr>
          <a:xfrm>
            <a:off x="5070596" y="2364140"/>
            <a:ext cx="2050808" cy="652222"/>
            <a:chOff x="0" y="0"/>
            <a:chExt cx="10367846" cy="3230880"/>
          </a:xfrm>
        </p:grpSpPr>
        <p:sp>
          <p:nvSpPr>
            <p:cNvPr id="7" name="Freeform 7"/>
            <p:cNvSpPr/>
            <p:nvPr/>
          </p:nvSpPr>
          <p:spPr>
            <a:xfrm>
              <a:off x="5080" y="12700"/>
              <a:ext cx="10352606" cy="3205480"/>
            </a:xfrm>
            <a:custGeom>
              <a:avLst/>
              <a:gdLst/>
              <a:ahLst/>
              <a:cxnLst/>
              <a:rect l="l" t="t" r="r" b="b"/>
              <a:pathLst>
                <a:path w="10352606" h="3205480">
                  <a:moveTo>
                    <a:pt x="9562665" y="3205480"/>
                  </a:moveTo>
                  <a:lnTo>
                    <a:pt x="0" y="3205480"/>
                  </a:lnTo>
                  <a:lnTo>
                    <a:pt x="791210" y="1602740"/>
                  </a:lnTo>
                  <a:lnTo>
                    <a:pt x="0" y="0"/>
                  </a:lnTo>
                  <a:lnTo>
                    <a:pt x="9562665" y="0"/>
                  </a:lnTo>
                  <a:lnTo>
                    <a:pt x="10352606" y="1602740"/>
                  </a:lnTo>
                  <a:lnTo>
                    <a:pt x="9562665" y="3205480"/>
                  </a:lnTo>
                  <a:close/>
                </a:path>
              </a:pathLst>
            </a:custGeom>
            <a:solidFill>
              <a:srgbClr val="37C9EF"/>
            </a:solidFill>
          </p:spPr>
        </p:sp>
      </p:grpSp>
      <p:grpSp>
        <p:nvGrpSpPr>
          <p:cNvPr id="8" name="Group 8"/>
          <p:cNvGrpSpPr/>
          <p:nvPr/>
        </p:nvGrpSpPr>
        <p:grpSpPr>
          <a:xfrm>
            <a:off x="7262994" y="2364140"/>
            <a:ext cx="2050808" cy="652222"/>
            <a:chOff x="0" y="0"/>
            <a:chExt cx="10367846" cy="3230880"/>
          </a:xfrm>
        </p:grpSpPr>
        <p:sp>
          <p:nvSpPr>
            <p:cNvPr id="9" name="Freeform 9"/>
            <p:cNvSpPr/>
            <p:nvPr/>
          </p:nvSpPr>
          <p:spPr>
            <a:xfrm>
              <a:off x="5080" y="12700"/>
              <a:ext cx="10352606" cy="3205480"/>
            </a:xfrm>
            <a:custGeom>
              <a:avLst/>
              <a:gdLst/>
              <a:ahLst/>
              <a:cxnLst/>
              <a:rect l="l" t="t" r="r" b="b"/>
              <a:pathLst>
                <a:path w="10352606" h="3205480">
                  <a:moveTo>
                    <a:pt x="9562665" y="3205480"/>
                  </a:moveTo>
                  <a:lnTo>
                    <a:pt x="0" y="3205480"/>
                  </a:lnTo>
                  <a:lnTo>
                    <a:pt x="791210" y="1602740"/>
                  </a:lnTo>
                  <a:lnTo>
                    <a:pt x="0" y="0"/>
                  </a:lnTo>
                  <a:lnTo>
                    <a:pt x="9562665" y="0"/>
                  </a:lnTo>
                  <a:lnTo>
                    <a:pt x="10352606" y="1602740"/>
                  </a:lnTo>
                  <a:lnTo>
                    <a:pt x="9562665" y="3205480"/>
                  </a:lnTo>
                  <a:close/>
                </a:path>
              </a:pathLst>
            </a:custGeom>
            <a:solidFill>
              <a:srgbClr val="2C92D5"/>
            </a:solidFill>
          </p:spPr>
        </p:sp>
      </p:grpSp>
      <p:grpSp>
        <p:nvGrpSpPr>
          <p:cNvPr id="10" name="Group 10"/>
          <p:cNvGrpSpPr/>
          <p:nvPr/>
        </p:nvGrpSpPr>
        <p:grpSpPr>
          <a:xfrm>
            <a:off x="9455392" y="2364140"/>
            <a:ext cx="2050808" cy="652222"/>
            <a:chOff x="0" y="0"/>
            <a:chExt cx="10367846" cy="3230880"/>
          </a:xfrm>
        </p:grpSpPr>
        <p:sp>
          <p:nvSpPr>
            <p:cNvPr id="11" name="Freeform 11"/>
            <p:cNvSpPr/>
            <p:nvPr/>
          </p:nvSpPr>
          <p:spPr>
            <a:xfrm>
              <a:off x="5080" y="12700"/>
              <a:ext cx="10352606" cy="3205480"/>
            </a:xfrm>
            <a:custGeom>
              <a:avLst/>
              <a:gdLst/>
              <a:ahLst/>
              <a:cxnLst/>
              <a:rect l="l" t="t" r="r" b="b"/>
              <a:pathLst>
                <a:path w="10352606" h="3205480">
                  <a:moveTo>
                    <a:pt x="9562665" y="3205480"/>
                  </a:moveTo>
                  <a:lnTo>
                    <a:pt x="0" y="3205480"/>
                  </a:lnTo>
                  <a:lnTo>
                    <a:pt x="791210" y="1602740"/>
                  </a:lnTo>
                  <a:lnTo>
                    <a:pt x="0" y="0"/>
                  </a:lnTo>
                  <a:lnTo>
                    <a:pt x="9562665" y="0"/>
                  </a:lnTo>
                  <a:lnTo>
                    <a:pt x="10352606" y="1602740"/>
                  </a:lnTo>
                  <a:lnTo>
                    <a:pt x="9562665" y="3205480"/>
                  </a:lnTo>
                  <a:close/>
                </a:path>
              </a:pathLst>
            </a:custGeom>
            <a:solidFill>
              <a:srgbClr val="13538A"/>
            </a:solidFill>
          </p:spPr>
        </p:sp>
      </p:grpSp>
      <p:sp>
        <p:nvSpPr>
          <p:cNvPr id="12" name="AutoShape 12"/>
          <p:cNvSpPr/>
          <p:nvPr/>
        </p:nvSpPr>
        <p:spPr>
          <a:xfrm>
            <a:off x="786098" y="3387449"/>
            <a:ext cx="1850213" cy="2541350"/>
          </a:xfrm>
          <a:prstGeom prst="rect">
            <a:avLst/>
          </a:prstGeom>
          <a:solidFill>
            <a:srgbClr val="86EAE9"/>
          </a:solidFill>
        </p:spPr>
      </p:sp>
      <p:sp>
        <p:nvSpPr>
          <p:cNvPr id="13" name="TextBox 13"/>
          <p:cNvSpPr txBox="1"/>
          <p:nvPr/>
        </p:nvSpPr>
        <p:spPr>
          <a:xfrm>
            <a:off x="1045129" y="3774952"/>
            <a:ext cx="1332150" cy="572593"/>
          </a:xfrm>
          <a:prstGeom prst="rect">
            <a:avLst/>
          </a:prstGeom>
        </p:spPr>
        <p:txBody>
          <a:bodyPr lIns="0" tIns="0" rIns="0" bIns="0" rtlCol="0" anchor="t">
            <a:spAutoFit/>
          </a:bodyPr>
          <a:lstStyle/>
          <a:p>
            <a:pPr algn="ctr">
              <a:lnSpc>
                <a:spcPts val="2333"/>
              </a:lnSpc>
            </a:pPr>
            <a:r>
              <a:rPr lang="en-US" sz="1667" spc="83">
                <a:solidFill>
                  <a:srgbClr val="FFFFFF"/>
                </a:solidFill>
                <a:latin typeface="Aileron Regular"/>
              </a:rPr>
              <a:t>Add items</a:t>
            </a:r>
          </a:p>
          <a:p>
            <a:pPr algn="ctr">
              <a:lnSpc>
                <a:spcPts val="2333"/>
              </a:lnSpc>
            </a:pPr>
            <a:r>
              <a:rPr lang="en-US" sz="1667" spc="83">
                <a:solidFill>
                  <a:srgbClr val="FFFFFF"/>
                </a:solidFill>
                <a:latin typeface="Aileron Regular"/>
              </a:rPr>
              <a:t>to cart</a:t>
            </a:r>
          </a:p>
        </p:txBody>
      </p:sp>
      <p:sp>
        <p:nvSpPr>
          <p:cNvPr id="14" name="TextBox 14"/>
          <p:cNvSpPr txBox="1"/>
          <p:nvPr/>
        </p:nvSpPr>
        <p:spPr>
          <a:xfrm>
            <a:off x="1518511" y="2462322"/>
            <a:ext cx="385387" cy="396391"/>
          </a:xfrm>
          <a:prstGeom prst="rect">
            <a:avLst/>
          </a:prstGeom>
        </p:spPr>
        <p:txBody>
          <a:bodyPr lIns="0" tIns="0" rIns="0" bIns="0" rtlCol="0" anchor="t">
            <a:spAutoFit/>
          </a:bodyPr>
          <a:lstStyle/>
          <a:p>
            <a:pPr algn="ctr">
              <a:lnSpc>
                <a:spcPts val="3267"/>
              </a:lnSpc>
            </a:pPr>
            <a:r>
              <a:rPr lang="en-US" sz="2333" spc="117">
                <a:solidFill>
                  <a:srgbClr val="FFFFFF"/>
                </a:solidFill>
                <a:latin typeface="Aileron Regular Bold"/>
              </a:rPr>
              <a:t>1</a:t>
            </a:r>
          </a:p>
        </p:txBody>
      </p:sp>
      <p:sp>
        <p:nvSpPr>
          <p:cNvPr id="15" name="TextBox 15"/>
          <p:cNvSpPr txBox="1"/>
          <p:nvPr/>
        </p:nvSpPr>
        <p:spPr>
          <a:xfrm>
            <a:off x="5903307" y="2462322"/>
            <a:ext cx="385387" cy="396391"/>
          </a:xfrm>
          <a:prstGeom prst="rect">
            <a:avLst/>
          </a:prstGeom>
        </p:spPr>
        <p:txBody>
          <a:bodyPr lIns="0" tIns="0" rIns="0" bIns="0" rtlCol="0" anchor="t">
            <a:spAutoFit/>
          </a:bodyPr>
          <a:lstStyle/>
          <a:p>
            <a:pPr algn="ctr">
              <a:lnSpc>
                <a:spcPts val="3267"/>
              </a:lnSpc>
            </a:pPr>
            <a:r>
              <a:rPr lang="en-US" sz="2333" spc="117">
                <a:solidFill>
                  <a:srgbClr val="FFFFFF"/>
                </a:solidFill>
                <a:latin typeface="Aileron Regular Bold"/>
              </a:rPr>
              <a:t>3</a:t>
            </a:r>
          </a:p>
        </p:txBody>
      </p:sp>
      <p:sp>
        <p:nvSpPr>
          <p:cNvPr id="16" name="TextBox 16"/>
          <p:cNvSpPr txBox="1"/>
          <p:nvPr/>
        </p:nvSpPr>
        <p:spPr>
          <a:xfrm>
            <a:off x="10288103" y="2462322"/>
            <a:ext cx="385387" cy="396391"/>
          </a:xfrm>
          <a:prstGeom prst="rect">
            <a:avLst/>
          </a:prstGeom>
        </p:spPr>
        <p:txBody>
          <a:bodyPr lIns="0" tIns="0" rIns="0" bIns="0" rtlCol="0" anchor="t">
            <a:spAutoFit/>
          </a:bodyPr>
          <a:lstStyle/>
          <a:p>
            <a:pPr algn="ctr">
              <a:lnSpc>
                <a:spcPts val="3267"/>
              </a:lnSpc>
            </a:pPr>
            <a:r>
              <a:rPr lang="en-US" sz="2333" spc="117">
                <a:solidFill>
                  <a:srgbClr val="FFFFFF"/>
                </a:solidFill>
                <a:latin typeface="Aileron Regular Bold"/>
              </a:rPr>
              <a:t>5</a:t>
            </a:r>
          </a:p>
        </p:txBody>
      </p:sp>
      <p:sp>
        <p:nvSpPr>
          <p:cNvPr id="17" name="TextBox 17"/>
          <p:cNvSpPr txBox="1"/>
          <p:nvPr/>
        </p:nvSpPr>
        <p:spPr>
          <a:xfrm>
            <a:off x="3710909" y="2462322"/>
            <a:ext cx="385387" cy="396391"/>
          </a:xfrm>
          <a:prstGeom prst="rect">
            <a:avLst/>
          </a:prstGeom>
        </p:spPr>
        <p:txBody>
          <a:bodyPr lIns="0" tIns="0" rIns="0" bIns="0" rtlCol="0" anchor="t">
            <a:spAutoFit/>
          </a:bodyPr>
          <a:lstStyle/>
          <a:p>
            <a:pPr algn="ctr">
              <a:lnSpc>
                <a:spcPts val="3267"/>
              </a:lnSpc>
            </a:pPr>
            <a:r>
              <a:rPr lang="en-US" sz="2333" spc="117">
                <a:solidFill>
                  <a:srgbClr val="FFFFFF"/>
                </a:solidFill>
                <a:latin typeface="Aileron Regular Bold"/>
              </a:rPr>
              <a:t>2</a:t>
            </a:r>
          </a:p>
        </p:txBody>
      </p:sp>
      <p:sp>
        <p:nvSpPr>
          <p:cNvPr id="18" name="TextBox 18"/>
          <p:cNvSpPr txBox="1"/>
          <p:nvPr/>
        </p:nvSpPr>
        <p:spPr>
          <a:xfrm>
            <a:off x="8095705" y="2462322"/>
            <a:ext cx="385387" cy="396391"/>
          </a:xfrm>
          <a:prstGeom prst="rect">
            <a:avLst/>
          </a:prstGeom>
        </p:spPr>
        <p:txBody>
          <a:bodyPr lIns="0" tIns="0" rIns="0" bIns="0" rtlCol="0" anchor="t">
            <a:spAutoFit/>
          </a:bodyPr>
          <a:lstStyle/>
          <a:p>
            <a:pPr algn="ctr">
              <a:lnSpc>
                <a:spcPts val="3267"/>
              </a:lnSpc>
            </a:pPr>
            <a:r>
              <a:rPr lang="en-US" sz="2333" spc="117">
                <a:solidFill>
                  <a:srgbClr val="FFFFFF"/>
                </a:solidFill>
                <a:latin typeface="Aileron Regular Bold"/>
              </a:rPr>
              <a:t>4</a:t>
            </a:r>
          </a:p>
        </p:txBody>
      </p:sp>
      <p:grpSp>
        <p:nvGrpSpPr>
          <p:cNvPr id="19" name="Group 19"/>
          <p:cNvGrpSpPr>
            <a:grpSpLocks noChangeAspect="1"/>
          </p:cNvGrpSpPr>
          <p:nvPr/>
        </p:nvGrpSpPr>
        <p:grpSpPr>
          <a:xfrm rot="-10800000">
            <a:off x="1563087" y="3207163"/>
            <a:ext cx="296235" cy="199179"/>
            <a:chOff x="0" y="0"/>
            <a:chExt cx="1930400" cy="1297940"/>
          </a:xfrm>
        </p:grpSpPr>
        <p:sp>
          <p:nvSpPr>
            <p:cNvPr id="20" name="Freeform 20"/>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86EAE9"/>
            </a:solidFill>
          </p:spPr>
        </p:sp>
      </p:grpSp>
      <p:sp>
        <p:nvSpPr>
          <p:cNvPr id="21" name="AutoShape 21"/>
          <p:cNvSpPr/>
          <p:nvPr/>
        </p:nvSpPr>
        <p:spPr>
          <a:xfrm>
            <a:off x="2978496" y="3387449"/>
            <a:ext cx="1850213" cy="2541350"/>
          </a:xfrm>
          <a:prstGeom prst="rect">
            <a:avLst/>
          </a:prstGeom>
          <a:solidFill>
            <a:srgbClr val="3EDAD8"/>
          </a:solidFill>
        </p:spPr>
      </p:sp>
      <p:sp>
        <p:nvSpPr>
          <p:cNvPr id="22" name="TextBox 22"/>
          <p:cNvSpPr txBox="1"/>
          <p:nvPr/>
        </p:nvSpPr>
        <p:spPr>
          <a:xfrm>
            <a:off x="3237528" y="3774952"/>
            <a:ext cx="1332150" cy="572593"/>
          </a:xfrm>
          <a:prstGeom prst="rect">
            <a:avLst/>
          </a:prstGeom>
        </p:spPr>
        <p:txBody>
          <a:bodyPr lIns="0" tIns="0" rIns="0" bIns="0" rtlCol="0" anchor="t">
            <a:spAutoFit/>
          </a:bodyPr>
          <a:lstStyle/>
          <a:p>
            <a:pPr algn="ctr">
              <a:lnSpc>
                <a:spcPts val="2333"/>
              </a:lnSpc>
            </a:pPr>
            <a:r>
              <a:rPr lang="en-US" sz="1667" spc="83">
                <a:solidFill>
                  <a:srgbClr val="FFFFFF"/>
                </a:solidFill>
                <a:latin typeface="Aileron Regular"/>
              </a:rPr>
              <a:t>Add </a:t>
            </a:r>
          </a:p>
          <a:p>
            <a:pPr algn="ctr">
              <a:lnSpc>
                <a:spcPts val="2333"/>
              </a:lnSpc>
            </a:pPr>
            <a:r>
              <a:rPr lang="en-US" sz="1667" spc="83">
                <a:solidFill>
                  <a:srgbClr val="FFFFFF"/>
                </a:solidFill>
                <a:latin typeface="Aileron Regular"/>
              </a:rPr>
              <a:t>promos</a:t>
            </a:r>
          </a:p>
        </p:txBody>
      </p:sp>
      <p:grpSp>
        <p:nvGrpSpPr>
          <p:cNvPr id="23" name="Group 23"/>
          <p:cNvGrpSpPr>
            <a:grpSpLocks noChangeAspect="1"/>
          </p:cNvGrpSpPr>
          <p:nvPr/>
        </p:nvGrpSpPr>
        <p:grpSpPr>
          <a:xfrm rot="-10800000">
            <a:off x="3755485" y="3207163"/>
            <a:ext cx="296235" cy="199179"/>
            <a:chOff x="0" y="0"/>
            <a:chExt cx="1930400" cy="1297940"/>
          </a:xfrm>
        </p:grpSpPr>
        <p:sp>
          <p:nvSpPr>
            <p:cNvPr id="24" name="Freeform 24"/>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3EDAD8"/>
            </a:solidFill>
          </p:spPr>
        </p:sp>
      </p:grpSp>
      <p:sp>
        <p:nvSpPr>
          <p:cNvPr id="25" name="AutoShape 25"/>
          <p:cNvSpPr/>
          <p:nvPr/>
        </p:nvSpPr>
        <p:spPr>
          <a:xfrm>
            <a:off x="5170894" y="3387449"/>
            <a:ext cx="1850213" cy="2541350"/>
          </a:xfrm>
          <a:prstGeom prst="rect">
            <a:avLst/>
          </a:prstGeom>
          <a:solidFill>
            <a:srgbClr val="37C9EF"/>
          </a:solidFill>
        </p:spPr>
      </p:sp>
      <p:sp>
        <p:nvSpPr>
          <p:cNvPr id="26" name="TextBox 26"/>
          <p:cNvSpPr txBox="1"/>
          <p:nvPr/>
        </p:nvSpPr>
        <p:spPr>
          <a:xfrm>
            <a:off x="5429926" y="3768602"/>
            <a:ext cx="1332150" cy="572593"/>
          </a:xfrm>
          <a:prstGeom prst="rect">
            <a:avLst/>
          </a:prstGeom>
        </p:spPr>
        <p:txBody>
          <a:bodyPr lIns="0" tIns="0" rIns="0" bIns="0" rtlCol="0" anchor="t">
            <a:spAutoFit/>
          </a:bodyPr>
          <a:lstStyle/>
          <a:p>
            <a:pPr algn="ctr">
              <a:lnSpc>
                <a:spcPts val="2333"/>
              </a:lnSpc>
            </a:pPr>
            <a:r>
              <a:rPr lang="en-US" sz="1667" spc="83">
                <a:solidFill>
                  <a:srgbClr val="FFFFFF"/>
                </a:solidFill>
                <a:latin typeface="Aileron Regular"/>
              </a:rPr>
              <a:t>Proceed to checkout</a:t>
            </a:r>
          </a:p>
        </p:txBody>
      </p:sp>
      <p:grpSp>
        <p:nvGrpSpPr>
          <p:cNvPr id="27" name="Group 27"/>
          <p:cNvGrpSpPr>
            <a:grpSpLocks noChangeAspect="1"/>
          </p:cNvGrpSpPr>
          <p:nvPr/>
        </p:nvGrpSpPr>
        <p:grpSpPr>
          <a:xfrm rot="-10800000">
            <a:off x="5947883" y="3207163"/>
            <a:ext cx="296235" cy="199179"/>
            <a:chOff x="0" y="0"/>
            <a:chExt cx="1930400" cy="1297940"/>
          </a:xfrm>
        </p:grpSpPr>
        <p:sp>
          <p:nvSpPr>
            <p:cNvPr id="28" name="Freeform 28"/>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37C9EF"/>
            </a:solidFill>
          </p:spPr>
        </p:sp>
      </p:grpSp>
      <p:sp>
        <p:nvSpPr>
          <p:cNvPr id="29" name="AutoShape 29"/>
          <p:cNvSpPr/>
          <p:nvPr/>
        </p:nvSpPr>
        <p:spPr>
          <a:xfrm>
            <a:off x="9555690" y="3387449"/>
            <a:ext cx="1850213" cy="2541350"/>
          </a:xfrm>
          <a:prstGeom prst="rect">
            <a:avLst/>
          </a:prstGeom>
          <a:solidFill>
            <a:srgbClr val="13538A"/>
          </a:solidFill>
        </p:spPr>
      </p:sp>
      <p:sp>
        <p:nvSpPr>
          <p:cNvPr id="30" name="TextBox 30"/>
          <p:cNvSpPr txBox="1"/>
          <p:nvPr/>
        </p:nvSpPr>
        <p:spPr>
          <a:xfrm>
            <a:off x="9814722" y="3774952"/>
            <a:ext cx="1332150" cy="572593"/>
          </a:xfrm>
          <a:prstGeom prst="rect">
            <a:avLst/>
          </a:prstGeom>
        </p:spPr>
        <p:txBody>
          <a:bodyPr lIns="0" tIns="0" rIns="0" bIns="0" rtlCol="0" anchor="t">
            <a:spAutoFit/>
          </a:bodyPr>
          <a:lstStyle/>
          <a:p>
            <a:pPr algn="ctr">
              <a:lnSpc>
                <a:spcPts val="2333"/>
              </a:lnSpc>
            </a:pPr>
            <a:r>
              <a:rPr lang="en-US" sz="1667" spc="83">
                <a:solidFill>
                  <a:srgbClr val="FFFFFF"/>
                </a:solidFill>
                <a:latin typeface="Aileron Regular"/>
              </a:rPr>
              <a:t>Place </a:t>
            </a:r>
          </a:p>
          <a:p>
            <a:pPr algn="ctr">
              <a:lnSpc>
                <a:spcPts val="2333"/>
              </a:lnSpc>
            </a:pPr>
            <a:r>
              <a:rPr lang="en-US" sz="1667" spc="83">
                <a:solidFill>
                  <a:srgbClr val="FFFFFF"/>
                </a:solidFill>
                <a:latin typeface="Aileron Regular"/>
              </a:rPr>
              <a:t>order!</a:t>
            </a:r>
          </a:p>
        </p:txBody>
      </p:sp>
      <p:grpSp>
        <p:nvGrpSpPr>
          <p:cNvPr id="31" name="Group 31"/>
          <p:cNvGrpSpPr>
            <a:grpSpLocks noChangeAspect="1"/>
          </p:cNvGrpSpPr>
          <p:nvPr/>
        </p:nvGrpSpPr>
        <p:grpSpPr>
          <a:xfrm rot="-10800000">
            <a:off x="10332679" y="3207163"/>
            <a:ext cx="296235" cy="199179"/>
            <a:chOff x="0" y="0"/>
            <a:chExt cx="1930400" cy="1297940"/>
          </a:xfrm>
        </p:grpSpPr>
        <p:sp>
          <p:nvSpPr>
            <p:cNvPr id="32" name="Freeform 32"/>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13538A"/>
            </a:solidFill>
          </p:spPr>
        </p:sp>
      </p:grpSp>
      <p:sp>
        <p:nvSpPr>
          <p:cNvPr id="33" name="AutoShape 33"/>
          <p:cNvSpPr/>
          <p:nvPr/>
        </p:nvSpPr>
        <p:spPr>
          <a:xfrm>
            <a:off x="7363292" y="3387449"/>
            <a:ext cx="1850213" cy="2541350"/>
          </a:xfrm>
          <a:prstGeom prst="rect">
            <a:avLst/>
          </a:prstGeom>
          <a:solidFill>
            <a:srgbClr val="2C92D5"/>
          </a:solidFill>
        </p:spPr>
      </p:sp>
      <p:sp>
        <p:nvSpPr>
          <p:cNvPr id="34" name="TextBox 34"/>
          <p:cNvSpPr txBox="1"/>
          <p:nvPr/>
        </p:nvSpPr>
        <p:spPr>
          <a:xfrm>
            <a:off x="7622324" y="3768602"/>
            <a:ext cx="1332150" cy="867545"/>
          </a:xfrm>
          <a:prstGeom prst="rect">
            <a:avLst/>
          </a:prstGeom>
        </p:spPr>
        <p:txBody>
          <a:bodyPr lIns="0" tIns="0" rIns="0" bIns="0" rtlCol="0" anchor="t">
            <a:spAutoFit/>
          </a:bodyPr>
          <a:lstStyle/>
          <a:p>
            <a:pPr algn="ctr">
              <a:lnSpc>
                <a:spcPts val="2333"/>
              </a:lnSpc>
            </a:pPr>
            <a:r>
              <a:rPr lang="en-US" sz="1667" spc="83">
                <a:solidFill>
                  <a:srgbClr val="FFFFFF"/>
                </a:solidFill>
                <a:latin typeface="Aileron Regular"/>
              </a:rPr>
              <a:t>Put your shipping details</a:t>
            </a:r>
          </a:p>
        </p:txBody>
      </p:sp>
      <p:grpSp>
        <p:nvGrpSpPr>
          <p:cNvPr id="35" name="Group 35"/>
          <p:cNvGrpSpPr>
            <a:grpSpLocks noChangeAspect="1"/>
          </p:cNvGrpSpPr>
          <p:nvPr/>
        </p:nvGrpSpPr>
        <p:grpSpPr>
          <a:xfrm rot="-10800000">
            <a:off x="8140281" y="3207163"/>
            <a:ext cx="296235" cy="199179"/>
            <a:chOff x="0" y="0"/>
            <a:chExt cx="1930400" cy="1297940"/>
          </a:xfrm>
        </p:grpSpPr>
        <p:sp>
          <p:nvSpPr>
            <p:cNvPr id="36" name="Freeform 36"/>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2C92D5"/>
            </a:solidFill>
          </p:spPr>
        </p:sp>
      </p:grpSp>
      <p:grpSp>
        <p:nvGrpSpPr>
          <p:cNvPr id="37" name="Group 37"/>
          <p:cNvGrpSpPr/>
          <p:nvPr/>
        </p:nvGrpSpPr>
        <p:grpSpPr>
          <a:xfrm>
            <a:off x="2366759" y="799436"/>
            <a:ext cx="7458483" cy="717188"/>
            <a:chOff x="0" y="-47625"/>
            <a:chExt cx="14916965" cy="1434377"/>
          </a:xfrm>
        </p:grpSpPr>
        <p:sp>
          <p:nvSpPr>
            <p:cNvPr id="38" name="TextBox 38"/>
            <p:cNvSpPr txBox="1"/>
            <p:nvPr/>
          </p:nvSpPr>
          <p:spPr>
            <a:xfrm>
              <a:off x="0" y="807746"/>
              <a:ext cx="14916965" cy="579006"/>
            </a:xfrm>
            <a:prstGeom prst="rect">
              <a:avLst/>
            </a:prstGeom>
          </p:spPr>
          <p:txBody>
            <a:bodyPr lIns="0" tIns="0" rIns="0" bIns="0" rtlCol="0" anchor="t">
              <a:spAutoFit/>
            </a:bodyPr>
            <a:lstStyle/>
            <a:p>
              <a:pPr algn="ctr">
                <a:lnSpc>
                  <a:spcPts val="2427"/>
                </a:lnSpc>
              </a:pPr>
              <a:r>
                <a:rPr lang="en-US" sz="1733" spc="87">
                  <a:solidFill>
                    <a:srgbClr val="191919"/>
                  </a:solidFill>
                  <a:latin typeface="Aileron Regular"/>
                </a:rPr>
                <a:t>5-Step Ordering Process</a:t>
              </a:r>
            </a:p>
          </p:txBody>
        </p:sp>
        <p:sp>
          <p:nvSpPr>
            <p:cNvPr id="39" name="TextBox 39"/>
            <p:cNvSpPr txBox="1"/>
            <p:nvPr/>
          </p:nvSpPr>
          <p:spPr>
            <a:xfrm>
              <a:off x="0" y="-47625"/>
              <a:ext cx="14916965" cy="758799"/>
            </a:xfrm>
            <a:prstGeom prst="rect">
              <a:avLst/>
            </a:prstGeom>
          </p:spPr>
          <p:txBody>
            <a:bodyPr lIns="0" tIns="0" rIns="0" bIns="0" rtlCol="0" anchor="t">
              <a:spAutoFit/>
            </a:bodyPr>
            <a:lstStyle/>
            <a:p>
              <a:pPr algn="ctr">
                <a:lnSpc>
                  <a:spcPts val="3144"/>
                </a:lnSpc>
                <a:spcBef>
                  <a:spcPct val="0"/>
                </a:spcBef>
              </a:pPr>
              <a:r>
                <a:rPr lang="en-US" sz="2400" spc="71">
                  <a:solidFill>
                    <a:srgbClr val="13538A"/>
                  </a:solidFill>
                  <a:latin typeface="Aileron Heavy"/>
                </a:rPr>
                <a:t>WAVE'S END SWIMWEAR</a:t>
              </a:r>
            </a:p>
          </p:txBody>
        </p:sp>
      </p:grpSp>
      <p:sp>
        <p:nvSpPr>
          <p:cNvPr id="40" name="Slide Number Placeholder 39">
            <a:extLst>
              <a:ext uri="{FF2B5EF4-FFF2-40B4-BE49-F238E27FC236}">
                <a16:creationId xmlns:a16="http://schemas.microsoft.com/office/drawing/2014/main" id="{59AE2EFC-313E-EC4A-ACD3-6DEFDBABE545}"/>
              </a:ext>
            </a:extLst>
          </p:cNvPr>
          <p:cNvSpPr>
            <a:spLocks noGrp="1"/>
          </p:cNvSpPr>
          <p:nvPr>
            <p:ph type="sldNum" sz="quarter" idx="12"/>
          </p:nvPr>
        </p:nvSpPr>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2686361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Embodiment</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2" name="Slide Number Placeholder 1">
            <a:extLst>
              <a:ext uri="{FF2B5EF4-FFF2-40B4-BE49-F238E27FC236}">
                <a16:creationId xmlns:a16="http://schemas.microsoft.com/office/drawing/2014/main" id="{93693D0E-B273-864E-A1D7-E60967AB7795}"/>
              </a:ext>
            </a:extLst>
          </p:cNvPr>
          <p:cNvSpPr>
            <a:spLocks noGrp="1"/>
          </p:cNvSpPr>
          <p:nvPr>
            <p:ph type="sldNum" sz="quarter" idx="4"/>
          </p:nvPr>
        </p:nvSpPr>
        <p:spPr/>
        <p:txBody>
          <a:bodyPr/>
          <a:lstStyle/>
          <a:p>
            <a:fld id="{6F1FABC0-072B-4F22-8F9B-95A9D10B0206}" type="slidenum">
              <a:rPr lang="en-US" smtClean="0"/>
              <a:pPr/>
              <a:t>23</a:t>
            </a:fld>
            <a:endParaRPr lang="en-US"/>
          </a:p>
        </p:txBody>
      </p:sp>
    </p:spTree>
    <p:extLst>
      <p:ext uri="{BB962C8B-B14F-4D97-AF65-F5344CB8AC3E}">
        <p14:creationId xmlns:p14="http://schemas.microsoft.com/office/powerpoint/2010/main" val="3085539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A8E0CF-793B-42F9-B10B-D48BA37F31ED}"/>
              </a:ext>
            </a:extLst>
          </p:cNvPr>
          <p:cNvSpPr>
            <a:spLocks noGrp="1"/>
          </p:cNvSpPr>
          <p:nvPr>
            <p:ph sz="quarter" idx="11"/>
          </p:nvPr>
        </p:nvSpPr>
        <p:spPr/>
        <p:txBody>
          <a:bodyPr/>
          <a:lstStyle/>
          <a:p>
            <a:endParaRPr lang="en-US"/>
          </a:p>
        </p:txBody>
      </p:sp>
      <p:sp>
        <p:nvSpPr>
          <p:cNvPr id="3" name="Slide Number Placeholder 2">
            <a:extLst>
              <a:ext uri="{FF2B5EF4-FFF2-40B4-BE49-F238E27FC236}">
                <a16:creationId xmlns:a16="http://schemas.microsoft.com/office/drawing/2014/main" id="{D8C3E5A2-83AC-854A-B242-D4B497D8F110}"/>
              </a:ext>
            </a:extLst>
          </p:cNvPr>
          <p:cNvSpPr>
            <a:spLocks noGrp="1"/>
          </p:cNvSpPr>
          <p:nvPr>
            <p:ph type="sldNum" sz="quarter" idx="4"/>
          </p:nvPr>
        </p:nvSpPr>
        <p:spPr/>
        <p:txBody>
          <a:bodyPr/>
          <a:lstStyle/>
          <a:p>
            <a:fld id="{6F1FABC0-072B-4F22-8F9B-95A9D10B0206}" type="slidenum">
              <a:rPr lang="en-US" smtClean="0"/>
              <a:pPr/>
              <a:t>24</a:t>
            </a:fld>
            <a:endParaRPr lang="en-US"/>
          </a:p>
        </p:txBody>
      </p:sp>
    </p:spTree>
    <p:extLst>
      <p:ext uri="{BB962C8B-B14F-4D97-AF65-F5344CB8AC3E}">
        <p14:creationId xmlns:p14="http://schemas.microsoft.com/office/powerpoint/2010/main" val="1081961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Manufacturing</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2" name="Slide Number Placeholder 1">
            <a:extLst>
              <a:ext uri="{FF2B5EF4-FFF2-40B4-BE49-F238E27FC236}">
                <a16:creationId xmlns:a16="http://schemas.microsoft.com/office/drawing/2014/main" id="{BA360A09-C05A-AF4D-AFAB-C26C581633A5}"/>
              </a:ext>
            </a:extLst>
          </p:cNvPr>
          <p:cNvSpPr>
            <a:spLocks noGrp="1"/>
          </p:cNvSpPr>
          <p:nvPr>
            <p:ph type="sldNum" sz="quarter" idx="4"/>
          </p:nvPr>
        </p:nvSpPr>
        <p:spPr/>
        <p:txBody>
          <a:bodyPr/>
          <a:lstStyle/>
          <a:p>
            <a:fld id="{6F1FABC0-072B-4F22-8F9B-95A9D10B0206}" type="slidenum">
              <a:rPr lang="en-US" smtClean="0"/>
              <a:pPr/>
              <a:t>25</a:t>
            </a:fld>
            <a:endParaRPr lang="en-US"/>
          </a:p>
        </p:txBody>
      </p:sp>
    </p:spTree>
    <p:extLst>
      <p:ext uri="{BB962C8B-B14F-4D97-AF65-F5344CB8AC3E}">
        <p14:creationId xmlns:p14="http://schemas.microsoft.com/office/powerpoint/2010/main" val="3994279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424779-41DE-4FEE-A525-9211EE4BC377}"/>
              </a:ext>
            </a:extLst>
          </p:cNvPr>
          <p:cNvSpPr>
            <a:spLocks noGrp="1"/>
          </p:cNvSpPr>
          <p:nvPr>
            <p:ph sz="quarter" idx="11"/>
          </p:nvPr>
        </p:nvSpPr>
        <p:spPr/>
        <p:txBody>
          <a:bodyPr/>
          <a:lstStyle/>
          <a:p>
            <a:endParaRPr lang="en-US"/>
          </a:p>
        </p:txBody>
      </p:sp>
      <p:sp>
        <p:nvSpPr>
          <p:cNvPr id="3" name="Slide Number Placeholder 2">
            <a:extLst>
              <a:ext uri="{FF2B5EF4-FFF2-40B4-BE49-F238E27FC236}">
                <a16:creationId xmlns:a16="http://schemas.microsoft.com/office/drawing/2014/main" id="{CEEB48ED-54AD-A34C-9779-5DBA1AA0F719}"/>
              </a:ext>
            </a:extLst>
          </p:cNvPr>
          <p:cNvSpPr>
            <a:spLocks noGrp="1"/>
          </p:cNvSpPr>
          <p:nvPr>
            <p:ph type="sldNum" sz="quarter" idx="4"/>
          </p:nvPr>
        </p:nvSpPr>
        <p:spPr/>
        <p:txBody>
          <a:bodyPr/>
          <a:lstStyle/>
          <a:p>
            <a:fld id="{6F1FABC0-072B-4F22-8F9B-95A9D10B0206}" type="slidenum">
              <a:rPr lang="en-US" smtClean="0"/>
              <a:pPr/>
              <a:t>26</a:t>
            </a:fld>
            <a:endParaRPr lang="en-US"/>
          </a:p>
        </p:txBody>
      </p:sp>
    </p:spTree>
    <p:extLst>
      <p:ext uri="{BB962C8B-B14F-4D97-AF65-F5344CB8AC3E}">
        <p14:creationId xmlns:p14="http://schemas.microsoft.com/office/powerpoint/2010/main" val="884109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9E202D-B0D9-467F-8CB7-A6850F2FACD8}"/>
              </a:ext>
            </a:extLst>
          </p:cNvPr>
          <p:cNvSpPr>
            <a:spLocks noGrp="1"/>
          </p:cNvSpPr>
          <p:nvPr>
            <p:ph type="title"/>
          </p:nvPr>
        </p:nvSpPr>
        <p:spPr/>
        <p:txBody>
          <a:bodyPr/>
          <a:lstStyle/>
          <a:p>
            <a:r>
              <a:rPr lang="en-US"/>
              <a:t>Testing</a:t>
            </a:r>
          </a:p>
        </p:txBody>
      </p:sp>
      <p:sp>
        <p:nvSpPr>
          <p:cNvPr id="7" name="Text Placeholder 6">
            <a:extLst>
              <a:ext uri="{FF2B5EF4-FFF2-40B4-BE49-F238E27FC236}">
                <a16:creationId xmlns:a16="http://schemas.microsoft.com/office/drawing/2014/main" id="{F090BB67-C92B-44EF-8EA7-971A08187A2A}"/>
              </a:ext>
            </a:extLst>
          </p:cNvPr>
          <p:cNvSpPr>
            <a:spLocks noGrp="1"/>
          </p:cNvSpPr>
          <p:nvPr>
            <p:ph type="body" idx="1"/>
          </p:nvPr>
        </p:nvSpPr>
        <p:spPr/>
        <p:txBody>
          <a:bodyPr/>
          <a:lstStyle/>
          <a:p>
            <a:r>
              <a:rPr lang="en-US"/>
              <a:t>Upcoming Presenter’s Name</a:t>
            </a:r>
          </a:p>
        </p:txBody>
      </p:sp>
      <p:sp>
        <p:nvSpPr>
          <p:cNvPr id="2" name="Slide Number Placeholder 1">
            <a:extLst>
              <a:ext uri="{FF2B5EF4-FFF2-40B4-BE49-F238E27FC236}">
                <a16:creationId xmlns:a16="http://schemas.microsoft.com/office/drawing/2014/main" id="{B0FE78F0-85A3-4D4E-9F76-BCF541460F16}"/>
              </a:ext>
            </a:extLst>
          </p:cNvPr>
          <p:cNvSpPr>
            <a:spLocks noGrp="1"/>
          </p:cNvSpPr>
          <p:nvPr>
            <p:ph type="sldNum" sz="quarter" idx="4"/>
          </p:nvPr>
        </p:nvSpPr>
        <p:spPr/>
        <p:txBody>
          <a:bodyPr/>
          <a:lstStyle/>
          <a:p>
            <a:fld id="{6F1FABC0-072B-4F22-8F9B-95A9D10B0206}" type="slidenum">
              <a:rPr lang="en-US" smtClean="0"/>
              <a:pPr/>
              <a:t>27</a:t>
            </a:fld>
            <a:endParaRPr lang="en-US"/>
          </a:p>
        </p:txBody>
      </p:sp>
    </p:spTree>
    <p:extLst>
      <p:ext uri="{BB962C8B-B14F-4D97-AF65-F5344CB8AC3E}">
        <p14:creationId xmlns:p14="http://schemas.microsoft.com/office/powerpoint/2010/main" val="3496984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DE80C2-44A3-4709-913C-B31FE3ACEFED}"/>
              </a:ext>
            </a:extLst>
          </p:cNvPr>
          <p:cNvSpPr>
            <a:spLocks noGrp="1"/>
          </p:cNvSpPr>
          <p:nvPr>
            <p:ph sz="quarter" idx="11"/>
          </p:nvPr>
        </p:nvSpPr>
        <p:spPr/>
        <p:txBody>
          <a:bodyPr/>
          <a:lstStyle/>
          <a:p>
            <a:endParaRPr lang="en-US"/>
          </a:p>
        </p:txBody>
      </p:sp>
      <p:sp>
        <p:nvSpPr>
          <p:cNvPr id="3" name="Slide Number Placeholder 2">
            <a:extLst>
              <a:ext uri="{FF2B5EF4-FFF2-40B4-BE49-F238E27FC236}">
                <a16:creationId xmlns:a16="http://schemas.microsoft.com/office/drawing/2014/main" id="{C19712B2-EF55-5F44-B9ED-9B18DBFD1B71}"/>
              </a:ext>
            </a:extLst>
          </p:cNvPr>
          <p:cNvSpPr>
            <a:spLocks noGrp="1"/>
          </p:cNvSpPr>
          <p:nvPr>
            <p:ph type="sldNum" sz="quarter" idx="4"/>
          </p:nvPr>
        </p:nvSpPr>
        <p:spPr/>
        <p:txBody>
          <a:bodyPr/>
          <a:lstStyle/>
          <a:p>
            <a:fld id="{6F1FABC0-072B-4F22-8F9B-95A9D10B0206}" type="slidenum">
              <a:rPr lang="en-US" smtClean="0"/>
              <a:pPr/>
              <a:t>28</a:t>
            </a:fld>
            <a:endParaRPr lang="en-US"/>
          </a:p>
        </p:txBody>
      </p:sp>
    </p:spTree>
    <p:extLst>
      <p:ext uri="{BB962C8B-B14F-4D97-AF65-F5344CB8AC3E}">
        <p14:creationId xmlns:p14="http://schemas.microsoft.com/office/powerpoint/2010/main" val="4205265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35CC-6456-4582-B227-1415A2BCB7DD}"/>
              </a:ext>
            </a:extLst>
          </p:cNvPr>
          <p:cNvSpPr>
            <a:spLocks noGrp="1"/>
          </p:cNvSpPr>
          <p:nvPr>
            <p:ph type="title"/>
          </p:nvPr>
        </p:nvSpPr>
        <p:spPr/>
        <p:txBody>
          <a:bodyPr>
            <a:normAutofit/>
          </a:bodyPr>
          <a:lstStyle/>
          <a:p>
            <a:pPr algn="ctr"/>
            <a:r>
              <a:rPr lang="en-US" sz="4800">
                <a:solidFill>
                  <a:srgbClr val="1E3C58"/>
                </a:solidFill>
                <a:cs typeface="Arial"/>
              </a:rPr>
              <a:t>Meet Team 508</a:t>
            </a:r>
            <a:endParaRPr lang="en-US" sz="4800">
              <a:solidFill>
                <a:srgbClr val="1E3C58"/>
              </a:solidFill>
            </a:endParaRPr>
          </a:p>
        </p:txBody>
      </p:sp>
      <p:sp>
        <p:nvSpPr>
          <p:cNvPr id="6" name="Text Placeholder 5">
            <a:extLst>
              <a:ext uri="{FF2B5EF4-FFF2-40B4-BE49-F238E27FC236}">
                <a16:creationId xmlns:a16="http://schemas.microsoft.com/office/drawing/2014/main" id="{7A147940-CAC4-44F8-8B97-EDDC25C39E50}"/>
              </a:ext>
            </a:extLst>
          </p:cNvPr>
          <p:cNvSpPr>
            <a:spLocks noGrp="1"/>
          </p:cNvSpPr>
          <p:nvPr>
            <p:ph type="body" sz="quarter" idx="13"/>
          </p:nvPr>
        </p:nvSpPr>
        <p:spPr>
          <a:xfrm>
            <a:off x="1121101" y="4553743"/>
            <a:ext cx="1828800" cy="840230"/>
          </a:xfrm>
        </p:spPr>
        <p:txBody>
          <a:bodyPr/>
          <a:lstStyle/>
          <a:p>
            <a:r>
              <a:rPr lang="en-US"/>
              <a:t>David Jay</a:t>
            </a:r>
          </a:p>
          <a:p>
            <a:r>
              <a:rPr lang="en-US" i="1"/>
              <a:t>Manufacturing Engineer</a:t>
            </a:r>
          </a:p>
        </p:txBody>
      </p:sp>
      <p:pic>
        <p:nvPicPr>
          <p:cNvPr id="14" name="Picture 14">
            <a:extLst>
              <a:ext uri="{FF2B5EF4-FFF2-40B4-BE49-F238E27FC236}">
                <a16:creationId xmlns:a16="http://schemas.microsoft.com/office/drawing/2014/main" id="{0A8BEC42-15D1-4DFB-A203-EC38F07BCD17}"/>
              </a:ext>
            </a:extLst>
          </p:cNvPr>
          <p:cNvPicPr>
            <a:picLocks noGrp="1" noChangeAspect="1"/>
          </p:cNvPicPr>
          <p:nvPr>
            <p:ph type="pic" sz="quarter" idx="14"/>
          </p:nvPr>
        </p:nvPicPr>
        <p:blipFill rotWithShape="1">
          <a:blip r:embed="rId2"/>
          <a:srcRect l="3326" r="3326"/>
          <a:stretch/>
        </p:blipFill>
        <p:spPr/>
      </p:pic>
      <p:sp>
        <p:nvSpPr>
          <p:cNvPr id="8" name="Text Placeholder 7">
            <a:extLst>
              <a:ext uri="{FF2B5EF4-FFF2-40B4-BE49-F238E27FC236}">
                <a16:creationId xmlns:a16="http://schemas.microsoft.com/office/drawing/2014/main" id="{C21E5B9B-FF4E-46F2-8FBE-E9CC8891EFFB}"/>
              </a:ext>
            </a:extLst>
          </p:cNvPr>
          <p:cNvSpPr>
            <a:spLocks noGrp="1"/>
          </p:cNvSpPr>
          <p:nvPr>
            <p:ph type="body" sz="quarter" idx="15"/>
          </p:nvPr>
        </p:nvSpPr>
        <p:spPr>
          <a:xfrm>
            <a:off x="9242099" y="4553743"/>
            <a:ext cx="1828800" cy="840230"/>
          </a:xfrm>
        </p:spPr>
        <p:txBody>
          <a:bodyPr vert="horz" wrap="square" lIns="91440" tIns="45720" rIns="91440" bIns="45720" rtlCol="0" anchor="t">
            <a:spAutoFit/>
          </a:bodyPr>
          <a:lstStyle/>
          <a:p>
            <a:r>
              <a:rPr lang="en-US">
                <a:cs typeface="Arial"/>
              </a:rPr>
              <a:t>Tristan Wahl</a:t>
            </a:r>
          </a:p>
          <a:p>
            <a:r>
              <a:rPr lang="en-US" i="1">
                <a:cs typeface="Arial"/>
              </a:rPr>
              <a:t>Flight Design Engineer</a:t>
            </a:r>
          </a:p>
        </p:txBody>
      </p:sp>
      <p:sp>
        <p:nvSpPr>
          <p:cNvPr id="9" name="Text Placeholder 8">
            <a:extLst>
              <a:ext uri="{FF2B5EF4-FFF2-40B4-BE49-F238E27FC236}">
                <a16:creationId xmlns:a16="http://schemas.microsoft.com/office/drawing/2014/main" id="{BC5D340C-6580-4E2C-A557-12CF21B225F4}"/>
              </a:ext>
            </a:extLst>
          </p:cNvPr>
          <p:cNvSpPr>
            <a:spLocks noGrp="1"/>
          </p:cNvSpPr>
          <p:nvPr>
            <p:ph type="body" sz="quarter" idx="16"/>
          </p:nvPr>
        </p:nvSpPr>
        <p:spPr>
          <a:xfrm>
            <a:off x="3828100" y="4553743"/>
            <a:ext cx="1828800" cy="840230"/>
          </a:xfrm>
        </p:spPr>
        <p:txBody>
          <a:bodyPr/>
          <a:lstStyle/>
          <a:p>
            <a:r>
              <a:rPr lang="en-US"/>
              <a:t>Michael </a:t>
            </a:r>
            <a:r>
              <a:rPr lang="en-US" err="1"/>
              <a:t>Nalovic</a:t>
            </a:r>
            <a:endParaRPr lang="en-US"/>
          </a:p>
          <a:p>
            <a:r>
              <a:rPr lang="en-US" i="1"/>
              <a:t>Controls Engineer</a:t>
            </a:r>
          </a:p>
        </p:txBody>
      </p:sp>
      <p:sp>
        <p:nvSpPr>
          <p:cNvPr id="10" name="Text Placeholder 9">
            <a:extLst>
              <a:ext uri="{FF2B5EF4-FFF2-40B4-BE49-F238E27FC236}">
                <a16:creationId xmlns:a16="http://schemas.microsoft.com/office/drawing/2014/main" id="{3217CD7A-3329-4E0B-859B-99196444CF78}"/>
              </a:ext>
            </a:extLst>
          </p:cNvPr>
          <p:cNvSpPr>
            <a:spLocks noGrp="1"/>
          </p:cNvSpPr>
          <p:nvPr>
            <p:ph type="body" sz="quarter" idx="17"/>
          </p:nvPr>
        </p:nvSpPr>
        <p:spPr>
          <a:xfrm>
            <a:off x="6535098" y="4553743"/>
            <a:ext cx="1937389" cy="840230"/>
          </a:xfrm>
        </p:spPr>
        <p:txBody>
          <a:bodyPr/>
          <a:lstStyle/>
          <a:p>
            <a:r>
              <a:rPr lang="en-US"/>
              <a:t>Sofia Rodriguez </a:t>
            </a:r>
          </a:p>
          <a:p>
            <a:r>
              <a:rPr lang="en-US" i="1"/>
              <a:t>Aeronautics Engineer</a:t>
            </a:r>
          </a:p>
        </p:txBody>
      </p:sp>
      <p:pic>
        <p:nvPicPr>
          <p:cNvPr id="25" name="Picture Placeholder 21" descr="A person smiling for the camera&#10;&#10;Description automatically generated with low confidence">
            <a:extLst>
              <a:ext uri="{FF2B5EF4-FFF2-40B4-BE49-F238E27FC236}">
                <a16:creationId xmlns:a16="http://schemas.microsoft.com/office/drawing/2014/main" id="{99A736B8-A592-984E-B3C3-23903453B32F}"/>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6216" r="16216"/>
          <a:stretch>
            <a:fillRect/>
          </a:stretch>
        </p:blipFill>
        <p:spPr>
          <a:xfrm>
            <a:off x="6528735" y="1759302"/>
            <a:ext cx="1828800" cy="2743200"/>
          </a:xfrm>
        </p:spPr>
      </p:pic>
      <p:sp>
        <p:nvSpPr>
          <p:cNvPr id="5" name="Slide Number Placeholder 4">
            <a:extLst>
              <a:ext uri="{FF2B5EF4-FFF2-40B4-BE49-F238E27FC236}">
                <a16:creationId xmlns:a16="http://schemas.microsoft.com/office/drawing/2014/main" id="{0EC0F1EC-206C-E94F-A069-CCBA186F5AE0}"/>
              </a:ext>
            </a:extLst>
          </p:cNvPr>
          <p:cNvSpPr>
            <a:spLocks noGrp="1"/>
          </p:cNvSpPr>
          <p:nvPr>
            <p:ph type="sldNum" sz="quarter" idx="11"/>
          </p:nvPr>
        </p:nvSpPr>
        <p:spPr/>
        <p:txBody>
          <a:bodyPr/>
          <a:lstStyle/>
          <a:p>
            <a:fld id="{6F1FABC0-072B-4F22-8F9B-95A9D10B0206}" type="slidenum">
              <a:rPr lang="en-US" smtClean="0"/>
              <a:pPr/>
              <a:t>2</a:t>
            </a:fld>
            <a:endParaRPr lang="en-US"/>
          </a:p>
        </p:txBody>
      </p:sp>
      <p:pic>
        <p:nvPicPr>
          <p:cNvPr id="32" name="Picture Placeholder 31" descr="A person in a suit&#10;&#10;Description automatically generated with low confidence">
            <a:extLst>
              <a:ext uri="{FF2B5EF4-FFF2-40B4-BE49-F238E27FC236}">
                <a16:creationId xmlns:a16="http://schemas.microsoft.com/office/drawing/2014/main" id="{4A31C887-6577-F742-BC48-312FB8CF91D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3131" r="13131"/>
          <a:stretch>
            <a:fillRect/>
          </a:stretch>
        </p:blipFill>
        <p:spPr/>
      </p:pic>
      <p:pic>
        <p:nvPicPr>
          <p:cNvPr id="4" name="Picture Placeholder 3" descr="A picture containing text, person, indoor&#10;&#10;Description automatically generated">
            <a:extLst>
              <a:ext uri="{FF2B5EF4-FFF2-40B4-BE49-F238E27FC236}">
                <a16:creationId xmlns:a16="http://schemas.microsoft.com/office/drawing/2014/main" id="{20E7C487-3BF8-3342-99A6-EEE3FFC34CBF}"/>
              </a:ext>
            </a:extLst>
          </p:cNvPr>
          <p:cNvPicPr>
            <a:picLocks noGrp="1" noChangeAspect="1"/>
          </p:cNvPicPr>
          <p:nvPr>
            <p:ph type="pic" sz="quarter" idx="18"/>
          </p:nvPr>
        </p:nvPicPr>
        <p:blipFill rotWithShape="1">
          <a:blip r:embed="rId5">
            <a:extLst>
              <a:ext uri="{BEBA8EAE-BF5A-486C-A8C5-ECC9F3942E4B}">
                <a14:imgProps xmlns:a14="http://schemas.microsoft.com/office/drawing/2010/main">
                  <a14:imgLayer r:embed="rId6">
                    <a14:imgEffect>
                      <a14:backgroundRemoval t="14445" b="85555" l="10000" r="90000">
                        <a14:foregroundMark x1="33030" y1="57374" x2="34394" y2="57778"/>
                        <a14:foregroundMark x1="30788" y1="38505" x2="32636" y2="37253"/>
                        <a14:foregroundMark x1="20606" y1="53333" x2="28485" y2="38667"/>
                        <a14:foregroundMark x1="47212" y1="61495" x2="43970" y2="53939"/>
                        <a14:backgroundMark x1="69667" y1="78990" x2="58848" y2="77778"/>
                        <a14:backgroundMark x1="66424" y1="59030" x2="71879" y2="58101"/>
                      </a14:backgroundRemoval>
                    </a14:imgEffect>
                  </a14:imgLayer>
                </a14:imgProps>
              </a:ext>
              <a:ext uri="{28A0092B-C50C-407E-A947-70E740481C1C}">
                <a14:useLocalDpi xmlns:a14="http://schemas.microsoft.com/office/drawing/2010/main" val="0"/>
              </a:ext>
            </a:extLst>
          </a:blip>
          <a:srcRect l="17437" t="17083" r="22120" b="24250"/>
          <a:stretch/>
        </p:blipFill>
        <p:spPr>
          <a:xfrm rot="5400000">
            <a:off x="3367717" y="2132457"/>
            <a:ext cx="2743201" cy="1996890"/>
          </a:xfrm>
          <a:solidFill>
            <a:srgbClr val="D0C0B4">
              <a:alpha val="89666"/>
            </a:srgbClr>
          </a:solidFill>
          <a:ln>
            <a:noFill/>
          </a:ln>
          <a:effectLst>
            <a:glow>
              <a:schemeClr val="accent1"/>
            </a:glow>
            <a:outerShdw blurRad="1270000" dist="2540000" dir="21540000" sx="1000" sy="1000" algn="ctr" rotWithShape="0">
              <a:srgbClr val="000000"/>
            </a:outerShdw>
          </a:effectLst>
        </p:spPr>
      </p:pic>
      <p:sp>
        <p:nvSpPr>
          <p:cNvPr id="159" name="Content Placeholder 21">
            <a:extLst>
              <a:ext uri="{FF2B5EF4-FFF2-40B4-BE49-F238E27FC236}">
                <a16:creationId xmlns:a16="http://schemas.microsoft.com/office/drawing/2014/main" id="{4A00807C-AC51-4FCA-932C-5E148D6100FC}"/>
              </a:ext>
            </a:extLst>
          </p:cNvPr>
          <p:cNvSpPr>
            <a:spLocks noGrp="1"/>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Tristan Wahl</a:t>
            </a:r>
            <a:endParaRPr lang="en-US"/>
          </a:p>
        </p:txBody>
      </p:sp>
    </p:spTree>
    <p:extLst>
      <p:ext uri="{BB962C8B-B14F-4D97-AF65-F5344CB8AC3E}">
        <p14:creationId xmlns:p14="http://schemas.microsoft.com/office/powerpoint/2010/main" val="2451357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D4D6-048D-4528-BD47-CB9706CF25DB}"/>
              </a:ext>
            </a:extLst>
          </p:cNvPr>
          <p:cNvSpPr>
            <a:spLocks noGrp="1"/>
          </p:cNvSpPr>
          <p:nvPr>
            <p:ph type="title"/>
          </p:nvPr>
        </p:nvSpPr>
        <p:spPr/>
        <p:txBody>
          <a:bodyPr/>
          <a:lstStyle/>
          <a:p>
            <a:r>
              <a:rPr lang="en-US"/>
              <a:t>Project Management</a:t>
            </a:r>
          </a:p>
        </p:txBody>
      </p:sp>
      <p:sp>
        <p:nvSpPr>
          <p:cNvPr id="3" name="Text Placeholder 2">
            <a:extLst>
              <a:ext uri="{FF2B5EF4-FFF2-40B4-BE49-F238E27FC236}">
                <a16:creationId xmlns:a16="http://schemas.microsoft.com/office/drawing/2014/main" id="{2208B640-4190-46B1-9229-98082B97DE0C}"/>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817AF58E-B618-9649-8C0D-8EBEF2B64DEB}"/>
              </a:ext>
            </a:extLst>
          </p:cNvPr>
          <p:cNvSpPr>
            <a:spLocks noGrp="1"/>
          </p:cNvSpPr>
          <p:nvPr>
            <p:ph type="sldNum" sz="quarter" idx="4"/>
          </p:nvPr>
        </p:nvSpPr>
        <p:spPr/>
        <p:txBody>
          <a:bodyPr/>
          <a:lstStyle/>
          <a:p>
            <a:fld id="{6F1FABC0-072B-4F22-8F9B-95A9D10B0206}" type="slidenum">
              <a:rPr lang="en-US" smtClean="0"/>
              <a:pPr/>
              <a:t>29</a:t>
            </a:fld>
            <a:endParaRPr lang="en-US"/>
          </a:p>
        </p:txBody>
      </p:sp>
    </p:spTree>
    <p:extLst>
      <p:ext uri="{BB962C8B-B14F-4D97-AF65-F5344CB8AC3E}">
        <p14:creationId xmlns:p14="http://schemas.microsoft.com/office/powerpoint/2010/main" val="721561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3304C1-515F-4393-99A4-9D18F01C54A8}"/>
              </a:ext>
            </a:extLst>
          </p:cNvPr>
          <p:cNvSpPr>
            <a:spLocks noGrp="1"/>
          </p:cNvSpPr>
          <p:nvPr>
            <p:ph sz="quarter" idx="11"/>
          </p:nvPr>
        </p:nvSpPr>
        <p:spPr/>
        <p:txBody>
          <a:bodyPr/>
          <a:lstStyle/>
          <a:p>
            <a:endParaRPr lang="en-US"/>
          </a:p>
        </p:txBody>
      </p:sp>
      <p:sp>
        <p:nvSpPr>
          <p:cNvPr id="4" name="Slide Number Placeholder 3">
            <a:extLst>
              <a:ext uri="{FF2B5EF4-FFF2-40B4-BE49-F238E27FC236}">
                <a16:creationId xmlns:a16="http://schemas.microsoft.com/office/drawing/2014/main" id="{D256FB8E-0F75-B448-B537-191AEDA67000}"/>
              </a:ext>
            </a:extLst>
          </p:cNvPr>
          <p:cNvSpPr>
            <a:spLocks noGrp="1"/>
          </p:cNvSpPr>
          <p:nvPr>
            <p:ph type="sldNum" sz="quarter" idx="4"/>
          </p:nvPr>
        </p:nvSpPr>
        <p:spPr/>
        <p:txBody>
          <a:bodyPr/>
          <a:lstStyle/>
          <a:p>
            <a:fld id="{6F1FABC0-072B-4F22-8F9B-95A9D10B0206}" type="slidenum">
              <a:rPr lang="en-US" smtClean="0"/>
              <a:pPr/>
              <a:t>30</a:t>
            </a:fld>
            <a:endParaRPr lang="en-US"/>
          </a:p>
        </p:txBody>
      </p:sp>
    </p:spTree>
    <p:extLst>
      <p:ext uri="{BB962C8B-B14F-4D97-AF65-F5344CB8AC3E}">
        <p14:creationId xmlns:p14="http://schemas.microsoft.com/office/powerpoint/2010/main" val="1272713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A69D85-7D48-4390-A58B-DBCA6DDC170B}"/>
              </a:ext>
            </a:extLst>
          </p:cNvPr>
          <p:cNvSpPr>
            <a:spLocks noGrp="1"/>
          </p:cNvSpPr>
          <p:nvPr>
            <p:ph type="title"/>
          </p:nvPr>
        </p:nvSpPr>
        <p:spPr/>
        <p:txBody>
          <a:bodyPr/>
          <a:lstStyle/>
          <a:p>
            <a:r>
              <a:rPr lang="en-US"/>
              <a:t># Most Important Points</a:t>
            </a:r>
          </a:p>
        </p:txBody>
      </p:sp>
      <p:sp>
        <p:nvSpPr>
          <p:cNvPr id="6" name="Content Placeholder 5">
            <a:extLst>
              <a:ext uri="{FF2B5EF4-FFF2-40B4-BE49-F238E27FC236}">
                <a16:creationId xmlns:a16="http://schemas.microsoft.com/office/drawing/2014/main" id="{2FFD064C-4971-498F-9FF6-8E687B89B04F}"/>
              </a:ext>
            </a:extLst>
          </p:cNvPr>
          <p:cNvSpPr>
            <a:spLocks noGrp="1"/>
          </p:cNvSpPr>
          <p:nvPr>
            <p:ph idx="1"/>
          </p:nvPr>
        </p:nvSpPr>
        <p:spPr/>
        <p:txBody>
          <a:bodyPr>
            <a:normAutofit/>
          </a:bodyPr>
          <a:lstStyle/>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pPr marL="514350" indent="-514350">
              <a:buFont typeface="+mj-lt"/>
              <a:buAutoNum type="arabicPeriod"/>
            </a:pPr>
            <a:r>
              <a:rPr lang="en-US"/>
              <a:t>The quick brown fox jumps over the lazy dog. </a:t>
            </a:r>
          </a:p>
          <a:p>
            <a:endParaRPr lang="en-US"/>
          </a:p>
        </p:txBody>
      </p:sp>
      <p:sp>
        <p:nvSpPr>
          <p:cNvPr id="3" name="Content Placeholder 2">
            <a:extLst>
              <a:ext uri="{FF2B5EF4-FFF2-40B4-BE49-F238E27FC236}">
                <a16:creationId xmlns:a16="http://schemas.microsoft.com/office/drawing/2014/main" id="{80D85D87-E21C-4C4E-8321-EFBB5D6D7628}"/>
              </a:ext>
            </a:extLst>
          </p:cNvPr>
          <p:cNvSpPr>
            <a:spLocks noGrp="1"/>
          </p:cNvSpPr>
          <p:nvPr>
            <p:ph sz="quarter" idx="11"/>
          </p:nvPr>
        </p:nvSpPr>
        <p:spPr/>
        <p:txBody>
          <a:bodyPr/>
          <a:lstStyle/>
          <a:p>
            <a:endParaRPr lang="en-US"/>
          </a:p>
        </p:txBody>
      </p:sp>
      <p:sp>
        <p:nvSpPr>
          <p:cNvPr id="2" name="Slide Number Placeholder 1">
            <a:extLst>
              <a:ext uri="{FF2B5EF4-FFF2-40B4-BE49-F238E27FC236}">
                <a16:creationId xmlns:a16="http://schemas.microsoft.com/office/drawing/2014/main" id="{E56D7BFD-5C28-DD48-97C5-16FE2F1DA4A2}"/>
              </a:ext>
            </a:extLst>
          </p:cNvPr>
          <p:cNvSpPr>
            <a:spLocks noGrp="1"/>
          </p:cNvSpPr>
          <p:nvPr>
            <p:ph type="sldNum" sz="quarter" idx="4"/>
          </p:nvPr>
        </p:nvSpPr>
        <p:spPr/>
        <p:txBody>
          <a:bodyPr/>
          <a:lstStyle/>
          <a:p>
            <a:fld id="{6F1FABC0-072B-4F22-8F9B-95A9D10B0206}" type="slidenum">
              <a:rPr lang="en-US" smtClean="0"/>
              <a:pPr/>
              <a:t>31</a:t>
            </a:fld>
            <a:endParaRPr lang="en-US"/>
          </a:p>
        </p:txBody>
      </p:sp>
    </p:spTree>
    <p:extLst>
      <p:ext uri="{BB962C8B-B14F-4D97-AF65-F5344CB8AC3E}">
        <p14:creationId xmlns:p14="http://schemas.microsoft.com/office/powerpoint/2010/main" val="3286573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644A-92EF-40C8-9E40-7839219D2285}"/>
              </a:ext>
            </a:extLst>
          </p:cNvPr>
          <p:cNvSpPr>
            <a:spLocks noGrp="1"/>
          </p:cNvSpPr>
          <p:nvPr>
            <p:ph type="title"/>
          </p:nvPr>
        </p:nvSpPr>
        <p:spPr/>
        <p:txBody>
          <a:bodyPr/>
          <a:lstStyle/>
          <a:p>
            <a:r>
              <a:rPr lang="en-US"/>
              <a:t>Lessons Learned</a:t>
            </a:r>
          </a:p>
        </p:txBody>
      </p:sp>
      <p:sp>
        <p:nvSpPr>
          <p:cNvPr id="5" name="Content Placeholder 4">
            <a:extLst>
              <a:ext uri="{FF2B5EF4-FFF2-40B4-BE49-F238E27FC236}">
                <a16:creationId xmlns:a16="http://schemas.microsoft.com/office/drawing/2014/main" id="{C80E6F07-EDAD-4984-B1F7-90BB426DAF8C}"/>
              </a:ext>
            </a:extLst>
          </p:cNvPr>
          <p:cNvSpPr>
            <a:spLocks noGrp="1"/>
          </p:cNvSpPr>
          <p:nvPr>
            <p:ph idx="1"/>
          </p:nvPr>
        </p:nvSpPr>
        <p:spPr/>
        <p:txBody>
          <a:bodyPr/>
          <a:lstStyle/>
          <a:p>
            <a:r>
              <a:rPr lang="en-US"/>
              <a:t>Don’t make these start earlier test earlier and so on. </a:t>
            </a:r>
          </a:p>
        </p:txBody>
      </p:sp>
      <p:sp>
        <p:nvSpPr>
          <p:cNvPr id="3" name="Content Placeholder 2">
            <a:extLst>
              <a:ext uri="{FF2B5EF4-FFF2-40B4-BE49-F238E27FC236}">
                <a16:creationId xmlns:a16="http://schemas.microsoft.com/office/drawing/2014/main" id="{CCCF83FE-C28C-40FE-889A-A57FE3099E80}"/>
              </a:ext>
            </a:extLst>
          </p:cNvPr>
          <p:cNvSpPr>
            <a:spLocks noGrp="1"/>
          </p:cNvSpPr>
          <p:nvPr>
            <p:ph sz="quarter" idx="11"/>
          </p:nvPr>
        </p:nvSpPr>
        <p:spPr/>
        <p:txBody>
          <a:bodyPr/>
          <a:lstStyle/>
          <a:p>
            <a:endParaRPr lang="en-US"/>
          </a:p>
        </p:txBody>
      </p:sp>
      <p:sp>
        <p:nvSpPr>
          <p:cNvPr id="6" name="Slide Number Placeholder 5">
            <a:extLst>
              <a:ext uri="{FF2B5EF4-FFF2-40B4-BE49-F238E27FC236}">
                <a16:creationId xmlns:a16="http://schemas.microsoft.com/office/drawing/2014/main" id="{EE5A0B82-5387-4F4F-A5AB-40ACBDECA567}"/>
              </a:ext>
            </a:extLst>
          </p:cNvPr>
          <p:cNvSpPr>
            <a:spLocks noGrp="1"/>
          </p:cNvSpPr>
          <p:nvPr>
            <p:ph type="sldNum" sz="quarter" idx="4"/>
          </p:nvPr>
        </p:nvSpPr>
        <p:spPr/>
        <p:txBody>
          <a:bodyPr/>
          <a:lstStyle/>
          <a:p>
            <a:fld id="{6F1FABC0-072B-4F22-8F9B-95A9D10B0206}" type="slidenum">
              <a:rPr lang="en-US" smtClean="0"/>
              <a:pPr/>
              <a:t>32</a:t>
            </a:fld>
            <a:endParaRPr lang="en-US"/>
          </a:p>
        </p:txBody>
      </p:sp>
    </p:spTree>
    <p:extLst>
      <p:ext uri="{BB962C8B-B14F-4D97-AF65-F5344CB8AC3E}">
        <p14:creationId xmlns:p14="http://schemas.microsoft.com/office/powerpoint/2010/main" val="2572029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1E105-55B5-4CB2-AFB1-9E90C2B53772}"/>
              </a:ext>
            </a:extLst>
          </p:cNvPr>
          <p:cNvSpPr>
            <a:spLocks noGrp="1"/>
          </p:cNvSpPr>
          <p:nvPr>
            <p:ph type="title"/>
          </p:nvPr>
        </p:nvSpPr>
        <p:spPr/>
        <p:txBody>
          <a:bodyPr/>
          <a:lstStyle/>
          <a:p>
            <a:r>
              <a:rPr lang="en-US"/>
              <a:t>Reference</a:t>
            </a:r>
          </a:p>
        </p:txBody>
      </p:sp>
      <p:sp>
        <p:nvSpPr>
          <p:cNvPr id="7" name="Content Placeholder 6">
            <a:extLst>
              <a:ext uri="{FF2B5EF4-FFF2-40B4-BE49-F238E27FC236}">
                <a16:creationId xmlns:a16="http://schemas.microsoft.com/office/drawing/2014/main" id="{FAED88CC-A91A-442E-B290-D81937E7249C}"/>
              </a:ext>
            </a:extLst>
          </p:cNvPr>
          <p:cNvSpPr>
            <a:spLocks noGrp="1"/>
          </p:cNvSpPr>
          <p:nvPr>
            <p:ph sz="quarter" idx="11"/>
          </p:nvPr>
        </p:nvSpPr>
        <p:spPr/>
        <p:txBody>
          <a:bodyPr/>
          <a:lstStyle/>
          <a:p>
            <a:endParaRPr lang="en-US"/>
          </a:p>
        </p:txBody>
      </p:sp>
      <p:sp>
        <p:nvSpPr>
          <p:cNvPr id="3" name="Slide Number Placeholder 2">
            <a:extLst>
              <a:ext uri="{FF2B5EF4-FFF2-40B4-BE49-F238E27FC236}">
                <a16:creationId xmlns:a16="http://schemas.microsoft.com/office/drawing/2014/main" id="{511BEE3F-E2E7-C04B-88B6-48E17AC8D710}"/>
              </a:ext>
            </a:extLst>
          </p:cNvPr>
          <p:cNvSpPr>
            <a:spLocks noGrp="1"/>
          </p:cNvSpPr>
          <p:nvPr>
            <p:ph type="sldNum" sz="quarter" idx="4"/>
          </p:nvPr>
        </p:nvSpPr>
        <p:spPr/>
        <p:txBody>
          <a:bodyPr/>
          <a:lstStyle/>
          <a:p>
            <a:fld id="{6F1FABC0-072B-4F22-8F9B-95A9D10B0206}" type="slidenum">
              <a:rPr lang="en-US" smtClean="0"/>
              <a:pPr/>
              <a:t>33</a:t>
            </a:fld>
            <a:endParaRPr lang="en-US"/>
          </a:p>
        </p:txBody>
      </p:sp>
    </p:spTree>
    <p:extLst>
      <p:ext uri="{BB962C8B-B14F-4D97-AF65-F5344CB8AC3E}">
        <p14:creationId xmlns:p14="http://schemas.microsoft.com/office/powerpoint/2010/main" val="1566711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BEDBD4-2645-455F-8B79-B6808147BA34}"/>
              </a:ext>
            </a:extLst>
          </p:cNvPr>
          <p:cNvSpPr>
            <a:spLocks noGrp="1"/>
          </p:cNvSpPr>
          <p:nvPr>
            <p:ph type="title"/>
          </p:nvPr>
        </p:nvSpPr>
        <p:spPr/>
        <p:txBody>
          <a:bodyPr>
            <a:normAutofit fontScale="90000"/>
          </a:bodyPr>
          <a:lstStyle/>
          <a:p>
            <a:r>
              <a:rPr lang="en-US"/>
              <a:t>Questions (be sure to design your own)</a:t>
            </a:r>
          </a:p>
        </p:txBody>
      </p:sp>
      <p:sp>
        <p:nvSpPr>
          <p:cNvPr id="3" name="Content Placeholder 2">
            <a:extLst>
              <a:ext uri="{FF2B5EF4-FFF2-40B4-BE49-F238E27FC236}">
                <a16:creationId xmlns:a16="http://schemas.microsoft.com/office/drawing/2014/main" id="{1C72F0AD-2E49-4689-9F22-12503BB15851}"/>
              </a:ext>
            </a:extLst>
          </p:cNvPr>
          <p:cNvSpPr>
            <a:spLocks noGrp="1"/>
          </p:cNvSpPr>
          <p:nvPr>
            <p:ph sz="quarter" idx="11"/>
          </p:nvPr>
        </p:nvSpPr>
        <p:spPr/>
        <p:txBody>
          <a:bodyPr/>
          <a:lstStyle/>
          <a:p>
            <a:endParaRPr lang="en-US"/>
          </a:p>
        </p:txBody>
      </p:sp>
      <p:sp>
        <p:nvSpPr>
          <p:cNvPr id="2" name="Slide Number Placeholder 1">
            <a:extLst>
              <a:ext uri="{FF2B5EF4-FFF2-40B4-BE49-F238E27FC236}">
                <a16:creationId xmlns:a16="http://schemas.microsoft.com/office/drawing/2014/main" id="{4E615D72-9002-1848-AD6C-09D9DB65FC7E}"/>
              </a:ext>
            </a:extLst>
          </p:cNvPr>
          <p:cNvSpPr>
            <a:spLocks noGrp="1"/>
          </p:cNvSpPr>
          <p:nvPr>
            <p:ph type="sldNum" sz="quarter" idx="4"/>
          </p:nvPr>
        </p:nvSpPr>
        <p:spPr/>
        <p:txBody>
          <a:bodyPr/>
          <a:lstStyle/>
          <a:p>
            <a:fld id="{6F1FABC0-072B-4F22-8F9B-95A9D10B0206}" type="slidenum">
              <a:rPr lang="en-US" smtClean="0"/>
              <a:pPr/>
              <a:t>34</a:t>
            </a:fld>
            <a:endParaRPr lang="en-US"/>
          </a:p>
        </p:txBody>
      </p:sp>
    </p:spTree>
    <p:extLst>
      <p:ext uri="{BB962C8B-B14F-4D97-AF65-F5344CB8AC3E}">
        <p14:creationId xmlns:p14="http://schemas.microsoft.com/office/powerpoint/2010/main" val="2647284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F2F00EE-7E28-43B2-9371-529761A8DF55}"/>
              </a:ext>
            </a:extLst>
          </p:cNvPr>
          <p:cNvSpPr>
            <a:spLocks noGrp="1"/>
          </p:cNvSpPr>
          <p:nvPr>
            <p:ph type="body" idx="1"/>
          </p:nvPr>
        </p:nvSpPr>
        <p:spPr/>
        <p:txBody>
          <a:bodyPr/>
          <a:lstStyle/>
          <a:p>
            <a:endParaRPr lang="en-US"/>
          </a:p>
        </p:txBody>
      </p:sp>
      <p:sp>
        <p:nvSpPr>
          <p:cNvPr id="4" name="Title 3">
            <a:extLst>
              <a:ext uri="{FF2B5EF4-FFF2-40B4-BE49-F238E27FC236}">
                <a16:creationId xmlns:a16="http://schemas.microsoft.com/office/drawing/2014/main" id="{C5C3914D-DF16-4CEA-89BB-5E033FE1EEC1}"/>
              </a:ext>
            </a:extLst>
          </p:cNvPr>
          <p:cNvSpPr>
            <a:spLocks noGrp="1"/>
          </p:cNvSpPr>
          <p:nvPr>
            <p:ph type="title"/>
          </p:nvPr>
        </p:nvSpPr>
        <p:spPr/>
        <p:txBody>
          <a:bodyPr/>
          <a:lstStyle/>
          <a:p>
            <a:r>
              <a:rPr lang="en-US"/>
              <a:t>Backup Slides</a:t>
            </a:r>
          </a:p>
        </p:txBody>
      </p:sp>
      <p:sp>
        <p:nvSpPr>
          <p:cNvPr id="6" name="Slide Number Placeholder 5">
            <a:extLst>
              <a:ext uri="{FF2B5EF4-FFF2-40B4-BE49-F238E27FC236}">
                <a16:creationId xmlns:a16="http://schemas.microsoft.com/office/drawing/2014/main" id="{4A39D842-88EC-0E4D-80DA-EE73ABB6C525}"/>
              </a:ext>
            </a:extLst>
          </p:cNvPr>
          <p:cNvSpPr>
            <a:spLocks noGrp="1"/>
          </p:cNvSpPr>
          <p:nvPr>
            <p:ph type="sldNum" sz="quarter" idx="4"/>
          </p:nvPr>
        </p:nvSpPr>
        <p:spPr/>
        <p:txBody>
          <a:bodyPr/>
          <a:lstStyle/>
          <a:p>
            <a:fld id="{6F1FABC0-072B-4F22-8F9B-95A9D10B0206}" type="slidenum">
              <a:rPr lang="en-US" smtClean="0"/>
              <a:pPr/>
              <a:t>35</a:t>
            </a:fld>
            <a:endParaRPr lang="en-US"/>
          </a:p>
        </p:txBody>
      </p:sp>
    </p:spTree>
    <p:extLst>
      <p:ext uri="{BB962C8B-B14F-4D97-AF65-F5344CB8AC3E}">
        <p14:creationId xmlns:p14="http://schemas.microsoft.com/office/powerpoint/2010/main" val="3549147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85D9C9-EB9F-4AC6-8C5E-A597CA5AFEEE}"/>
              </a:ext>
            </a:extLst>
          </p:cNvPr>
          <p:cNvSpPr>
            <a:spLocks noGrp="1"/>
          </p:cNvSpPr>
          <p:nvPr>
            <p:ph sz="quarter" idx="11"/>
          </p:nvPr>
        </p:nvSpPr>
        <p:spPr/>
        <p:txBody>
          <a:bodyPr/>
          <a:lstStyle/>
          <a:p>
            <a:endParaRPr lang="en-US"/>
          </a:p>
        </p:txBody>
      </p:sp>
      <p:sp>
        <p:nvSpPr>
          <p:cNvPr id="3" name="Slide Number Placeholder 2">
            <a:extLst>
              <a:ext uri="{FF2B5EF4-FFF2-40B4-BE49-F238E27FC236}">
                <a16:creationId xmlns:a16="http://schemas.microsoft.com/office/drawing/2014/main" id="{F576232C-4DB4-B243-BE38-0F3B336DB325}"/>
              </a:ext>
            </a:extLst>
          </p:cNvPr>
          <p:cNvSpPr>
            <a:spLocks noGrp="1"/>
          </p:cNvSpPr>
          <p:nvPr>
            <p:ph type="sldNum" sz="quarter" idx="4"/>
          </p:nvPr>
        </p:nvSpPr>
        <p:spPr/>
        <p:txBody>
          <a:bodyPr/>
          <a:lstStyle/>
          <a:p>
            <a:fld id="{6F1FABC0-072B-4F22-8F9B-95A9D10B0206}" type="slidenum">
              <a:rPr lang="en-US" smtClean="0"/>
              <a:pPr/>
              <a:t>36</a:t>
            </a:fld>
            <a:endParaRPr lang="en-US"/>
          </a:p>
        </p:txBody>
      </p:sp>
    </p:spTree>
    <p:extLst>
      <p:ext uri="{BB962C8B-B14F-4D97-AF65-F5344CB8AC3E}">
        <p14:creationId xmlns:p14="http://schemas.microsoft.com/office/powerpoint/2010/main" val="3463762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4F812F-60D5-4223-A076-1611052CDAC8}"/>
              </a:ext>
            </a:extLst>
          </p:cNvPr>
          <p:cNvSpPr>
            <a:spLocks noGrp="1"/>
          </p:cNvSpPr>
          <p:nvPr>
            <p:ph sz="quarter" idx="11"/>
          </p:nvPr>
        </p:nvSpPr>
        <p:spPr/>
        <p:txBody>
          <a:bodyPr/>
          <a:lstStyle/>
          <a:p>
            <a:endParaRPr lang="en-US"/>
          </a:p>
        </p:txBody>
      </p:sp>
      <p:sp>
        <p:nvSpPr>
          <p:cNvPr id="3" name="Slide Number Placeholder 2">
            <a:extLst>
              <a:ext uri="{FF2B5EF4-FFF2-40B4-BE49-F238E27FC236}">
                <a16:creationId xmlns:a16="http://schemas.microsoft.com/office/drawing/2014/main" id="{6BF73D90-AA24-BC4C-9547-8A6FA803A5F3}"/>
              </a:ext>
            </a:extLst>
          </p:cNvPr>
          <p:cNvSpPr>
            <a:spLocks noGrp="1"/>
          </p:cNvSpPr>
          <p:nvPr>
            <p:ph type="sldNum" sz="quarter" idx="4"/>
          </p:nvPr>
        </p:nvSpPr>
        <p:spPr/>
        <p:txBody>
          <a:bodyPr/>
          <a:lstStyle/>
          <a:p>
            <a:fld id="{6F1FABC0-072B-4F22-8F9B-95A9D10B0206}" type="slidenum">
              <a:rPr lang="en-US" smtClean="0"/>
              <a:pPr/>
              <a:t>37</a:t>
            </a:fld>
            <a:endParaRPr lang="en-US"/>
          </a:p>
        </p:txBody>
      </p:sp>
    </p:spTree>
    <p:extLst>
      <p:ext uri="{BB962C8B-B14F-4D97-AF65-F5344CB8AC3E}">
        <p14:creationId xmlns:p14="http://schemas.microsoft.com/office/powerpoint/2010/main" val="4278264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B5DADE-C5E6-44A8-9659-3741FC9A5BD4}"/>
              </a:ext>
            </a:extLst>
          </p:cNvPr>
          <p:cNvSpPr>
            <a:spLocks noGrp="1"/>
          </p:cNvSpPr>
          <p:nvPr>
            <p:ph type="title"/>
          </p:nvPr>
        </p:nvSpPr>
        <p:spPr/>
        <p:txBody>
          <a:bodyPr/>
          <a:lstStyle/>
          <a:p>
            <a:r>
              <a:rPr lang="en-US"/>
              <a:t>College of Engineering Color Palette </a:t>
            </a:r>
          </a:p>
        </p:txBody>
      </p:sp>
      <p:grpSp>
        <p:nvGrpSpPr>
          <p:cNvPr id="10" name="Group 9">
            <a:extLst>
              <a:ext uri="{FF2B5EF4-FFF2-40B4-BE49-F238E27FC236}">
                <a16:creationId xmlns:a16="http://schemas.microsoft.com/office/drawing/2014/main" id="{CDF43613-0FAD-4C28-BFCA-EE459F2A1761}"/>
              </a:ext>
            </a:extLst>
          </p:cNvPr>
          <p:cNvGrpSpPr/>
          <p:nvPr/>
        </p:nvGrpSpPr>
        <p:grpSpPr>
          <a:xfrm>
            <a:off x="2046018" y="1422597"/>
            <a:ext cx="8099964" cy="4446111"/>
            <a:chOff x="2046018" y="1422597"/>
            <a:chExt cx="8099964" cy="4446111"/>
          </a:xfrm>
        </p:grpSpPr>
        <p:grpSp>
          <p:nvGrpSpPr>
            <p:cNvPr id="9" name="Group 8">
              <a:extLst>
                <a:ext uri="{FF2B5EF4-FFF2-40B4-BE49-F238E27FC236}">
                  <a16:creationId xmlns:a16="http://schemas.microsoft.com/office/drawing/2014/main" id="{B5F69600-CC0C-44C6-A3EF-6489030819D0}"/>
                </a:ext>
              </a:extLst>
            </p:cNvPr>
            <p:cNvGrpSpPr/>
            <p:nvPr/>
          </p:nvGrpSpPr>
          <p:grpSpPr>
            <a:xfrm>
              <a:off x="2046018" y="1422597"/>
              <a:ext cx="5244372" cy="4446111"/>
              <a:chOff x="2046018" y="1422597"/>
              <a:chExt cx="5244372" cy="4446111"/>
            </a:xfrm>
          </p:grpSpPr>
          <p:grpSp>
            <p:nvGrpSpPr>
              <p:cNvPr id="4" name="Group 3">
                <a:extLst>
                  <a:ext uri="{FF2B5EF4-FFF2-40B4-BE49-F238E27FC236}">
                    <a16:creationId xmlns:a16="http://schemas.microsoft.com/office/drawing/2014/main" id="{C7AFEBF3-7391-4E6B-8FBC-196967B69876}"/>
                  </a:ext>
                </a:extLst>
              </p:cNvPr>
              <p:cNvGrpSpPr/>
              <p:nvPr/>
            </p:nvGrpSpPr>
            <p:grpSpPr>
              <a:xfrm>
                <a:off x="2046018" y="2959059"/>
                <a:ext cx="2347100" cy="1376065"/>
                <a:chOff x="2046018" y="2959059"/>
                <a:chExt cx="2347100" cy="1376065"/>
              </a:xfrm>
            </p:grpSpPr>
            <p:sp>
              <p:nvSpPr>
                <p:cNvPr id="24" name="TextBox 23">
                  <a:extLst>
                    <a:ext uri="{FF2B5EF4-FFF2-40B4-BE49-F238E27FC236}">
                      <a16:creationId xmlns:a16="http://schemas.microsoft.com/office/drawing/2014/main" id="{F507A4B7-373C-472A-BA50-205D7FD3AAB6}"/>
                    </a:ext>
                  </a:extLst>
                </p:cNvPr>
                <p:cNvSpPr txBox="1"/>
                <p:nvPr/>
              </p:nvSpPr>
              <p:spPr>
                <a:xfrm>
                  <a:off x="2046018" y="3873459"/>
                  <a:ext cx="792205" cy="461665"/>
                </a:xfrm>
                <a:prstGeom prst="rect">
                  <a:avLst/>
                </a:prstGeom>
                <a:noFill/>
                <a:ln>
                  <a:noFill/>
                </a:ln>
              </p:spPr>
              <p:txBody>
                <a:bodyPr wrap="none" rtlCol="0">
                  <a:spAutoFit/>
                </a:bodyPr>
                <a:lstStyle/>
                <a:p>
                  <a:r>
                    <a:rPr lang="en-US" sz="1200" b="1"/>
                    <a:t>Pantone</a:t>
                  </a:r>
                </a:p>
                <a:p>
                  <a:r>
                    <a:rPr lang="en-US" sz="1200"/>
                    <a:t>2239 C</a:t>
                  </a:r>
                </a:p>
              </p:txBody>
            </p:sp>
            <p:sp>
              <p:nvSpPr>
                <p:cNvPr id="25" name="TextBox 24">
                  <a:extLst>
                    <a:ext uri="{FF2B5EF4-FFF2-40B4-BE49-F238E27FC236}">
                      <a16:creationId xmlns:a16="http://schemas.microsoft.com/office/drawing/2014/main" id="{D60477B1-3F28-4C4D-A24C-B6691E303293}"/>
                    </a:ext>
                  </a:extLst>
                </p:cNvPr>
                <p:cNvSpPr txBox="1"/>
                <p:nvPr/>
              </p:nvSpPr>
              <p:spPr>
                <a:xfrm>
                  <a:off x="2960418" y="2959059"/>
                  <a:ext cx="1432700" cy="1015663"/>
                </a:xfrm>
                <a:prstGeom prst="rect">
                  <a:avLst/>
                </a:prstGeom>
                <a:noFill/>
                <a:ln>
                  <a:noFill/>
                </a:ln>
              </p:spPr>
              <p:txBody>
                <a:bodyPr wrap="none" rtlCol="0">
                  <a:spAutoFit/>
                </a:bodyPr>
                <a:lstStyle/>
                <a:p>
                  <a:r>
                    <a:rPr lang="en-US" sz="1200"/>
                    <a:t>2239 C</a:t>
                  </a:r>
                </a:p>
                <a:p>
                  <a:r>
                    <a:rPr lang="en-US" sz="1200"/>
                    <a:t>Color Values:</a:t>
                  </a:r>
                </a:p>
                <a:p>
                  <a:r>
                    <a:rPr lang="en-US" sz="1200"/>
                    <a:t>RGB 0 207 180</a:t>
                  </a:r>
                </a:p>
                <a:p>
                  <a:r>
                    <a:rPr lang="en-US" sz="1200"/>
                    <a:t>Hex/HTML #00CFB4</a:t>
                  </a:r>
                </a:p>
                <a:p>
                  <a:r>
                    <a:rPr lang="en-US" sz="1200"/>
                    <a:t>CMYK 59 0 39 0</a:t>
                  </a:r>
                </a:p>
              </p:txBody>
            </p:sp>
            <p:sp>
              <p:nvSpPr>
                <p:cNvPr id="13" name="Rectangle 12">
                  <a:extLst>
                    <a:ext uri="{FF2B5EF4-FFF2-40B4-BE49-F238E27FC236}">
                      <a16:creationId xmlns:a16="http://schemas.microsoft.com/office/drawing/2014/main" id="{3423081E-8D77-4D99-8743-D64BF6F2C16E}"/>
                    </a:ext>
                  </a:extLst>
                </p:cNvPr>
                <p:cNvSpPr/>
                <p:nvPr/>
              </p:nvSpPr>
              <p:spPr>
                <a:xfrm>
                  <a:off x="2046018" y="2959059"/>
                  <a:ext cx="9144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891040F0-3069-4651-9EB0-6A94BFF654DF}"/>
                  </a:ext>
                </a:extLst>
              </p:cNvPr>
              <p:cNvGrpSpPr/>
              <p:nvPr/>
            </p:nvGrpSpPr>
            <p:grpSpPr>
              <a:xfrm>
                <a:off x="2046018" y="4485077"/>
                <a:ext cx="2375955" cy="1383631"/>
                <a:chOff x="2046018" y="4485077"/>
                <a:chExt cx="2375955" cy="1383631"/>
              </a:xfrm>
            </p:grpSpPr>
            <p:sp>
              <p:nvSpPr>
                <p:cNvPr id="27" name="Rectangle 26">
                  <a:extLst>
                    <a:ext uri="{FF2B5EF4-FFF2-40B4-BE49-F238E27FC236}">
                      <a16:creationId xmlns:a16="http://schemas.microsoft.com/office/drawing/2014/main" id="{5948BA8D-0B33-4473-8D9F-A0A2F85FACFB}"/>
                    </a:ext>
                  </a:extLst>
                </p:cNvPr>
                <p:cNvSpPr/>
                <p:nvPr/>
              </p:nvSpPr>
              <p:spPr>
                <a:xfrm>
                  <a:off x="2046018" y="4485077"/>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E8D1400-A2BC-4DF1-AC25-344042BB3060}"/>
                    </a:ext>
                  </a:extLst>
                </p:cNvPr>
                <p:cNvSpPr txBox="1"/>
                <p:nvPr/>
              </p:nvSpPr>
              <p:spPr>
                <a:xfrm>
                  <a:off x="2046019" y="5407043"/>
                  <a:ext cx="792205" cy="461665"/>
                </a:xfrm>
                <a:prstGeom prst="rect">
                  <a:avLst/>
                </a:prstGeom>
                <a:noFill/>
                <a:ln>
                  <a:noFill/>
                </a:ln>
              </p:spPr>
              <p:txBody>
                <a:bodyPr wrap="none" rtlCol="0">
                  <a:spAutoFit/>
                </a:bodyPr>
                <a:lstStyle/>
                <a:p>
                  <a:r>
                    <a:rPr lang="en-US" sz="1200" b="1"/>
                    <a:t>Pantone</a:t>
                  </a:r>
                </a:p>
                <a:p>
                  <a:r>
                    <a:rPr lang="en-US" sz="1200"/>
                    <a:t>2199 C</a:t>
                  </a:r>
                </a:p>
              </p:txBody>
            </p:sp>
            <p:sp>
              <p:nvSpPr>
                <p:cNvPr id="16" name="TextBox 15">
                  <a:extLst>
                    <a:ext uri="{FF2B5EF4-FFF2-40B4-BE49-F238E27FC236}">
                      <a16:creationId xmlns:a16="http://schemas.microsoft.com/office/drawing/2014/main" id="{2904EF68-C9C7-4E2B-9BF5-E30B244248D5}"/>
                    </a:ext>
                  </a:extLst>
                </p:cNvPr>
                <p:cNvSpPr txBox="1"/>
                <p:nvPr/>
              </p:nvSpPr>
              <p:spPr>
                <a:xfrm>
                  <a:off x="2960419" y="4492643"/>
                  <a:ext cx="1461554" cy="1015663"/>
                </a:xfrm>
                <a:prstGeom prst="rect">
                  <a:avLst/>
                </a:prstGeom>
                <a:noFill/>
                <a:ln>
                  <a:noFill/>
                </a:ln>
              </p:spPr>
              <p:txBody>
                <a:bodyPr wrap="none" rtlCol="0">
                  <a:spAutoFit/>
                </a:bodyPr>
                <a:lstStyle/>
                <a:p>
                  <a:r>
                    <a:rPr lang="en-US" sz="1200"/>
                    <a:t>2199 C</a:t>
                  </a:r>
                </a:p>
                <a:p>
                  <a:r>
                    <a:rPr lang="en-US" sz="1200"/>
                    <a:t>Color Values:</a:t>
                  </a:r>
                </a:p>
                <a:p>
                  <a:r>
                    <a:rPr lang="en-US" sz="1200"/>
                    <a:t>RGB 0 187 220</a:t>
                  </a:r>
                </a:p>
                <a:p>
                  <a:r>
                    <a:rPr lang="en-US" sz="1200"/>
                    <a:t>Hex/HTML #00BBDC</a:t>
                  </a:r>
                </a:p>
                <a:p>
                  <a:r>
                    <a:rPr lang="en-US" sz="1200"/>
                    <a:t>CMYK 77 0 16 0</a:t>
                  </a:r>
                </a:p>
              </p:txBody>
            </p:sp>
          </p:grpSp>
          <p:grpSp>
            <p:nvGrpSpPr>
              <p:cNvPr id="3" name="Group 2">
                <a:extLst>
                  <a:ext uri="{FF2B5EF4-FFF2-40B4-BE49-F238E27FC236}">
                    <a16:creationId xmlns:a16="http://schemas.microsoft.com/office/drawing/2014/main" id="{9B08F2E2-904C-4FD8-A041-ED20CE32F6F6}"/>
                  </a:ext>
                </a:extLst>
              </p:cNvPr>
              <p:cNvGrpSpPr/>
              <p:nvPr/>
            </p:nvGrpSpPr>
            <p:grpSpPr>
              <a:xfrm>
                <a:off x="4930465" y="1430163"/>
                <a:ext cx="2340689" cy="1376065"/>
                <a:chOff x="4930465" y="1430163"/>
                <a:chExt cx="2340689" cy="1376065"/>
              </a:xfrm>
            </p:grpSpPr>
            <p:sp>
              <p:nvSpPr>
                <p:cNvPr id="23" name="Rectangle 22">
                  <a:extLst>
                    <a:ext uri="{FF2B5EF4-FFF2-40B4-BE49-F238E27FC236}">
                      <a16:creationId xmlns:a16="http://schemas.microsoft.com/office/drawing/2014/main" id="{B685FF96-3B1D-4998-AC3B-AA04B5D9058B}"/>
                    </a:ext>
                  </a:extLst>
                </p:cNvPr>
                <p:cNvSpPr/>
                <p:nvPr/>
              </p:nvSpPr>
              <p:spPr>
                <a:xfrm>
                  <a:off x="4930465" y="1430163"/>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73F47E2-C84F-4E02-B0F0-DFE73D88BF15}"/>
                    </a:ext>
                  </a:extLst>
                </p:cNvPr>
                <p:cNvSpPr txBox="1"/>
                <p:nvPr/>
              </p:nvSpPr>
              <p:spPr>
                <a:xfrm>
                  <a:off x="4930466" y="2344563"/>
                  <a:ext cx="792205" cy="461665"/>
                </a:xfrm>
                <a:prstGeom prst="rect">
                  <a:avLst/>
                </a:prstGeom>
                <a:noFill/>
                <a:ln>
                  <a:noFill/>
                </a:ln>
              </p:spPr>
              <p:txBody>
                <a:bodyPr wrap="none" rtlCol="0">
                  <a:spAutoFit/>
                </a:bodyPr>
                <a:lstStyle/>
                <a:p>
                  <a:r>
                    <a:rPr lang="en-US" sz="1200" b="1"/>
                    <a:t>Pantone</a:t>
                  </a:r>
                </a:p>
                <a:p>
                  <a:r>
                    <a:rPr lang="en-US" sz="1200"/>
                    <a:t>1788 C</a:t>
                  </a:r>
                </a:p>
              </p:txBody>
            </p:sp>
            <p:sp>
              <p:nvSpPr>
                <p:cNvPr id="33" name="TextBox 32">
                  <a:extLst>
                    <a:ext uri="{FF2B5EF4-FFF2-40B4-BE49-F238E27FC236}">
                      <a16:creationId xmlns:a16="http://schemas.microsoft.com/office/drawing/2014/main" id="{5B3ED10C-4884-4F85-AECF-BCF8974457DC}"/>
                    </a:ext>
                  </a:extLst>
                </p:cNvPr>
                <p:cNvSpPr txBox="1"/>
                <p:nvPr/>
              </p:nvSpPr>
              <p:spPr>
                <a:xfrm>
                  <a:off x="5844866" y="1430163"/>
                  <a:ext cx="1426288" cy="1015663"/>
                </a:xfrm>
                <a:prstGeom prst="rect">
                  <a:avLst/>
                </a:prstGeom>
                <a:noFill/>
                <a:ln>
                  <a:noFill/>
                </a:ln>
              </p:spPr>
              <p:txBody>
                <a:bodyPr wrap="none" rtlCol="0">
                  <a:spAutoFit/>
                </a:bodyPr>
                <a:lstStyle/>
                <a:p>
                  <a:r>
                    <a:rPr lang="en-US" sz="1200"/>
                    <a:t>1788 C</a:t>
                  </a:r>
                </a:p>
                <a:p>
                  <a:r>
                    <a:rPr lang="en-US" sz="1200"/>
                    <a:t>Color Values:</a:t>
                  </a:r>
                </a:p>
                <a:p>
                  <a:r>
                    <a:rPr lang="en-US" sz="1200"/>
                    <a:t>RGB 238 39 55</a:t>
                  </a:r>
                </a:p>
                <a:p>
                  <a:r>
                    <a:rPr lang="en-US" sz="1200"/>
                    <a:t>Hex/HTML #EE2737</a:t>
                  </a:r>
                </a:p>
                <a:p>
                  <a:r>
                    <a:rPr lang="en-US" sz="1200"/>
                    <a:t>CMYK 0 88 82 0</a:t>
                  </a:r>
                </a:p>
              </p:txBody>
            </p:sp>
          </p:grpSp>
          <p:grpSp>
            <p:nvGrpSpPr>
              <p:cNvPr id="6" name="Group 5">
                <a:extLst>
                  <a:ext uri="{FF2B5EF4-FFF2-40B4-BE49-F238E27FC236}">
                    <a16:creationId xmlns:a16="http://schemas.microsoft.com/office/drawing/2014/main" id="{69ADA571-1230-4188-AF5E-D9A52A037060}"/>
                  </a:ext>
                </a:extLst>
              </p:cNvPr>
              <p:cNvGrpSpPr/>
              <p:nvPr/>
            </p:nvGrpSpPr>
            <p:grpSpPr>
              <a:xfrm>
                <a:off x="4922449" y="2954594"/>
                <a:ext cx="2355116" cy="1380530"/>
                <a:chOff x="4922449" y="2954594"/>
                <a:chExt cx="2355116" cy="1380530"/>
              </a:xfrm>
            </p:grpSpPr>
            <p:sp>
              <p:nvSpPr>
                <p:cNvPr id="14" name="Rectangle 13">
                  <a:extLst>
                    <a:ext uri="{FF2B5EF4-FFF2-40B4-BE49-F238E27FC236}">
                      <a16:creationId xmlns:a16="http://schemas.microsoft.com/office/drawing/2014/main" id="{7D725DC4-8726-4DB4-9A34-B6B0A8B7FEA7}"/>
                    </a:ext>
                  </a:extLst>
                </p:cNvPr>
                <p:cNvSpPr/>
                <p:nvPr/>
              </p:nvSpPr>
              <p:spPr>
                <a:xfrm>
                  <a:off x="4932602" y="2954594"/>
                  <a:ext cx="914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C6ABF4C-FD47-44CB-A569-AE471CE23602}"/>
                    </a:ext>
                  </a:extLst>
                </p:cNvPr>
                <p:cNvSpPr txBox="1"/>
                <p:nvPr/>
              </p:nvSpPr>
              <p:spPr>
                <a:xfrm>
                  <a:off x="4922449" y="3873459"/>
                  <a:ext cx="792205" cy="461665"/>
                </a:xfrm>
                <a:prstGeom prst="rect">
                  <a:avLst/>
                </a:prstGeom>
                <a:noFill/>
                <a:ln>
                  <a:noFill/>
                </a:ln>
              </p:spPr>
              <p:txBody>
                <a:bodyPr wrap="none" rtlCol="0">
                  <a:spAutoFit/>
                </a:bodyPr>
                <a:lstStyle/>
                <a:p>
                  <a:r>
                    <a:rPr lang="en-US" sz="1200" b="1"/>
                    <a:t>Pantone</a:t>
                  </a:r>
                </a:p>
                <a:p>
                  <a:r>
                    <a:rPr lang="en-US" sz="1200"/>
                    <a:t>647 C</a:t>
                  </a:r>
                </a:p>
              </p:txBody>
            </p:sp>
            <p:sp>
              <p:nvSpPr>
                <p:cNvPr id="19" name="TextBox 18">
                  <a:extLst>
                    <a:ext uri="{FF2B5EF4-FFF2-40B4-BE49-F238E27FC236}">
                      <a16:creationId xmlns:a16="http://schemas.microsoft.com/office/drawing/2014/main" id="{BC1BDC93-1B13-44FD-BE73-3085102200D1}"/>
                    </a:ext>
                  </a:extLst>
                </p:cNvPr>
                <p:cNvSpPr txBox="1"/>
                <p:nvPr/>
              </p:nvSpPr>
              <p:spPr>
                <a:xfrm>
                  <a:off x="5844865" y="2959059"/>
                  <a:ext cx="1432700" cy="1015663"/>
                </a:xfrm>
                <a:prstGeom prst="rect">
                  <a:avLst/>
                </a:prstGeom>
                <a:noFill/>
                <a:ln>
                  <a:noFill/>
                </a:ln>
              </p:spPr>
              <p:txBody>
                <a:bodyPr wrap="none" rtlCol="0">
                  <a:spAutoFit/>
                </a:bodyPr>
                <a:lstStyle/>
                <a:p>
                  <a:r>
                    <a:rPr lang="en-US" sz="1200"/>
                    <a:t>647 C</a:t>
                  </a:r>
                </a:p>
                <a:p>
                  <a:r>
                    <a:rPr lang="en-US" sz="1200"/>
                    <a:t>Color Values:</a:t>
                  </a:r>
                </a:p>
                <a:p>
                  <a:r>
                    <a:rPr lang="en-US" sz="1200"/>
                    <a:t>RGB 35 97 146</a:t>
                  </a:r>
                </a:p>
                <a:p>
                  <a:r>
                    <a:rPr lang="en-US" sz="1200"/>
                    <a:t>Hex/HTML #236192</a:t>
                  </a:r>
                </a:p>
                <a:p>
                  <a:r>
                    <a:rPr lang="en-US" sz="1200"/>
                    <a:t>CMYK 96 54 5 27</a:t>
                  </a:r>
                </a:p>
              </p:txBody>
            </p:sp>
          </p:grpSp>
          <p:grpSp>
            <p:nvGrpSpPr>
              <p:cNvPr id="2" name="Group 1">
                <a:extLst>
                  <a:ext uri="{FF2B5EF4-FFF2-40B4-BE49-F238E27FC236}">
                    <a16:creationId xmlns:a16="http://schemas.microsoft.com/office/drawing/2014/main" id="{E582B1FB-49EB-49A5-B37B-428385130351}"/>
                  </a:ext>
                </a:extLst>
              </p:cNvPr>
              <p:cNvGrpSpPr/>
              <p:nvPr/>
            </p:nvGrpSpPr>
            <p:grpSpPr>
              <a:xfrm>
                <a:off x="2046019" y="1422597"/>
                <a:ext cx="2374351" cy="1383631"/>
                <a:chOff x="2046019" y="1422597"/>
                <a:chExt cx="2374351" cy="1383631"/>
              </a:xfrm>
            </p:grpSpPr>
            <p:sp>
              <p:nvSpPr>
                <p:cNvPr id="28" name="TextBox 27">
                  <a:extLst>
                    <a:ext uri="{FF2B5EF4-FFF2-40B4-BE49-F238E27FC236}">
                      <a16:creationId xmlns:a16="http://schemas.microsoft.com/office/drawing/2014/main" id="{68BFE46C-9C88-4369-9C30-D016C1770137}"/>
                    </a:ext>
                  </a:extLst>
                </p:cNvPr>
                <p:cNvSpPr txBox="1"/>
                <p:nvPr/>
              </p:nvSpPr>
              <p:spPr>
                <a:xfrm>
                  <a:off x="2046019" y="2344563"/>
                  <a:ext cx="792205" cy="461665"/>
                </a:xfrm>
                <a:prstGeom prst="rect">
                  <a:avLst/>
                </a:prstGeom>
                <a:noFill/>
                <a:ln>
                  <a:noFill/>
                </a:ln>
              </p:spPr>
              <p:txBody>
                <a:bodyPr wrap="none" rtlCol="0">
                  <a:spAutoFit/>
                </a:bodyPr>
                <a:lstStyle/>
                <a:p>
                  <a:r>
                    <a:rPr lang="en-US" sz="1200" b="1"/>
                    <a:t>Pantone</a:t>
                  </a:r>
                </a:p>
                <a:p>
                  <a:r>
                    <a:rPr lang="en-US" sz="1200"/>
                    <a:t>2299 C</a:t>
                  </a:r>
                </a:p>
              </p:txBody>
            </p:sp>
            <p:sp>
              <p:nvSpPr>
                <p:cNvPr id="29" name="TextBox 28">
                  <a:extLst>
                    <a:ext uri="{FF2B5EF4-FFF2-40B4-BE49-F238E27FC236}">
                      <a16:creationId xmlns:a16="http://schemas.microsoft.com/office/drawing/2014/main" id="{06F204A8-E94B-4337-99A1-117C458DCDEB}"/>
                    </a:ext>
                  </a:extLst>
                </p:cNvPr>
                <p:cNvSpPr txBox="1"/>
                <p:nvPr/>
              </p:nvSpPr>
              <p:spPr>
                <a:xfrm>
                  <a:off x="2960419" y="1430163"/>
                  <a:ext cx="1459951" cy="1015663"/>
                </a:xfrm>
                <a:prstGeom prst="rect">
                  <a:avLst/>
                </a:prstGeom>
                <a:noFill/>
                <a:ln>
                  <a:noFill/>
                </a:ln>
              </p:spPr>
              <p:txBody>
                <a:bodyPr wrap="none" rtlCol="0">
                  <a:spAutoFit/>
                </a:bodyPr>
                <a:lstStyle/>
                <a:p>
                  <a:r>
                    <a:rPr lang="en-US" sz="1200"/>
                    <a:t>2299 C</a:t>
                  </a:r>
                </a:p>
                <a:p>
                  <a:r>
                    <a:rPr lang="en-US" sz="1200"/>
                    <a:t>Color Values:</a:t>
                  </a:r>
                </a:p>
                <a:p>
                  <a:r>
                    <a:rPr lang="en-US" sz="1200"/>
                    <a:t>RGB 164 210 51</a:t>
                  </a:r>
                </a:p>
                <a:p>
                  <a:r>
                    <a:rPr lang="en-US" sz="1200"/>
                    <a:t>Hex/HTML #A4D233</a:t>
                  </a:r>
                </a:p>
                <a:p>
                  <a:r>
                    <a:rPr lang="en-US" sz="1200"/>
                    <a:t>CMYK 41 0 84 0</a:t>
                  </a:r>
                </a:p>
              </p:txBody>
            </p:sp>
            <p:sp>
              <p:nvSpPr>
                <p:cNvPr id="35" name="Rectangle 34">
                  <a:extLst>
                    <a:ext uri="{FF2B5EF4-FFF2-40B4-BE49-F238E27FC236}">
                      <a16:creationId xmlns:a16="http://schemas.microsoft.com/office/drawing/2014/main" id="{440A7C94-E2FE-4FAA-B5EA-528BCB69FCEE}"/>
                    </a:ext>
                  </a:extLst>
                </p:cNvPr>
                <p:cNvSpPr/>
                <p:nvPr/>
              </p:nvSpPr>
              <p:spPr>
                <a:xfrm>
                  <a:off x="2048884" y="1422597"/>
                  <a:ext cx="914400" cy="914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EEFF09F9-675B-4CB5-8C79-C846F1D4C0DC}"/>
                  </a:ext>
                </a:extLst>
              </p:cNvPr>
              <p:cNvGrpSpPr/>
              <p:nvPr/>
            </p:nvGrpSpPr>
            <p:grpSpPr>
              <a:xfrm>
                <a:off x="4930465" y="4488178"/>
                <a:ext cx="2359925" cy="1380530"/>
                <a:chOff x="4930465" y="4488178"/>
                <a:chExt cx="2359925" cy="1380530"/>
              </a:xfrm>
            </p:grpSpPr>
            <p:sp>
              <p:nvSpPr>
                <p:cNvPr id="31" name="Rectangle 30">
                  <a:extLst>
                    <a:ext uri="{FF2B5EF4-FFF2-40B4-BE49-F238E27FC236}">
                      <a16:creationId xmlns:a16="http://schemas.microsoft.com/office/drawing/2014/main" id="{CF07FEE4-E374-4DF2-91EF-2236DBCD0855}"/>
                    </a:ext>
                  </a:extLst>
                </p:cNvPr>
                <p:cNvSpPr/>
                <p:nvPr/>
              </p:nvSpPr>
              <p:spPr>
                <a:xfrm>
                  <a:off x="4930465" y="4488178"/>
                  <a:ext cx="914400"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764BC5A-B839-4CAE-800A-D126B27312D3}"/>
                    </a:ext>
                  </a:extLst>
                </p:cNvPr>
                <p:cNvSpPr txBox="1"/>
                <p:nvPr/>
              </p:nvSpPr>
              <p:spPr>
                <a:xfrm>
                  <a:off x="4930466" y="5407043"/>
                  <a:ext cx="792205" cy="461665"/>
                </a:xfrm>
                <a:prstGeom prst="rect">
                  <a:avLst/>
                </a:prstGeom>
                <a:noFill/>
                <a:ln>
                  <a:noFill/>
                </a:ln>
              </p:spPr>
              <p:txBody>
                <a:bodyPr wrap="none" rtlCol="0">
                  <a:spAutoFit/>
                </a:bodyPr>
                <a:lstStyle/>
                <a:p>
                  <a:r>
                    <a:rPr lang="en-US" sz="1200" b="1"/>
                    <a:t>Pantone</a:t>
                  </a:r>
                </a:p>
                <a:p>
                  <a:r>
                    <a:rPr lang="en-US" sz="1200"/>
                    <a:t>7535 C</a:t>
                  </a:r>
                </a:p>
              </p:txBody>
            </p:sp>
            <p:sp>
              <p:nvSpPr>
                <p:cNvPr id="37" name="TextBox 36">
                  <a:extLst>
                    <a:ext uri="{FF2B5EF4-FFF2-40B4-BE49-F238E27FC236}">
                      <a16:creationId xmlns:a16="http://schemas.microsoft.com/office/drawing/2014/main" id="{EE10EB8C-E2AB-410E-940F-AB830A4874B2}"/>
                    </a:ext>
                  </a:extLst>
                </p:cNvPr>
                <p:cNvSpPr txBox="1"/>
                <p:nvPr/>
              </p:nvSpPr>
              <p:spPr>
                <a:xfrm>
                  <a:off x="5844866" y="4492643"/>
                  <a:ext cx="1445524" cy="1015663"/>
                </a:xfrm>
                <a:prstGeom prst="rect">
                  <a:avLst/>
                </a:prstGeom>
                <a:noFill/>
                <a:ln>
                  <a:noFill/>
                </a:ln>
              </p:spPr>
              <p:txBody>
                <a:bodyPr wrap="none" rtlCol="0">
                  <a:spAutoFit/>
                </a:bodyPr>
                <a:lstStyle/>
                <a:p>
                  <a:r>
                    <a:rPr lang="en-US" sz="1200"/>
                    <a:t>7535 C</a:t>
                  </a:r>
                </a:p>
                <a:p>
                  <a:r>
                    <a:rPr lang="en-US" sz="1200"/>
                    <a:t>Color Values:</a:t>
                  </a:r>
                </a:p>
                <a:p>
                  <a:r>
                    <a:rPr lang="en-US" sz="1200"/>
                    <a:t>RGB 183 176 156</a:t>
                  </a:r>
                </a:p>
                <a:p>
                  <a:r>
                    <a:rPr lang="en-US" sz="1200"/>
                    <a:t>Hex/HTML #B7B09C</a:t>
                  </a:r>
                </a:p>
                <a:p>
                  <a:r>
                    <a:rPr lang="en-US" sz="1200"/>
                    <a:t>CMYK 10 11 23 19</a:t>
                  </a:r>
                </a:p>
              </p:txBody>
            </p:sp>
          </p:grpSp>
        </p:grpSp>
        <p:grpSp>
          <p:nvGrpSpPr>
            <p:cNvPr id="71" name="Group 70">
              <a:extLst>
                <a:ext uri="{FF2B5EF4-FFF2-40B4-BE49-F238E27FC236}">
                  <a16:creationId xmlns:a16="http://schemas.microsoft.com/office/drawing/2014/main" id="{6B4928BA-FE7E-4B61-9D6A-75075734F576}"/>
                </a:ext>
              </a:extLst>
            </p:cNvPr>
            <p:cNvGrpSpPr/>
            <p:nvPr/>
          </p:nvGrpSpPr>
          <p:grpSpPr>
            <a:xfrm>
              <a:off x="7798881" y="1430163"/>
              <a:ext cx="2347101" cy="4253879"/>
              <a:chOff x="7798881" y="1430163"/>
              <a:chExt cx="2347101" cy="4253879"/>
            </a:xfrm>
          </p:grpSpPr>
          <p:grpSp>
            <p:nvGrpSpPr>
              <p:cNvPr id="45" name="Group 44">
                <a:extLst>
                  <a:ext uri="{FF2B5EF4-FFF2-40B4-BE49-F238E27FC236}">
                    <a16:creationId xmlns:a16="http://schemas.microsoft.com/office/drawing/2014/main" id="{39EF938D-8840-44C4-BE34-EA59DAEF02A3}"/>
                  </a:ext>
                </a:extLst>
              </p:cNvPr>
              <p:cNvGrpSpPr/>
              <p:nvPr/>
            </p:nvGrpSpPr>
            <p:grpSpPr>
              <a:xfrm>
                <a:off x="7798882" y="1430163"/>
                <a:ext cx="2347100" cy="1191399"/>
                <a:chOff x="3006671" y="3697398"/>
                <a:chExt cx="2347100" cy="1191399"/>
              </a:xfrm>
            </p:grpSpPr>
            <p:sp>
              <p:nvSpPr>
                <p:cNvPr id="46" name="Rectangle 45">
                  <a:extLst>
                    <a:ext uri="{FF2B5EF4-FFF2-40B4-BE49-F238E27FC236}">
                      <a16:creationId xmlns:a16="http://schemas.microsoft.com/office/drawing/2014/main" id="{E8AF12C4-FA9D-4053-A06A-6565D21C24C1}"/>
                    </a:ext>
                  </a:extLst>
                </p:cNvPr>
                <p:cNvSpPr/>
                <p:nvPr/>
              </p:nvSpPr>
              <p:spPr>
                <a:xfrm>
                  <a:off x="3006671" y="3697398"/>
                  <a:ext cx="914400" cy="9144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E8C316E6-1CA0-41D0-B082-B734B407FD26}"/>
                    </a:ext>
                  </a:extLst>
                </p:cNvPr>
                <p:cNvSpPr txBox="1"/>
                <p:nvPr/>
              </p:nvSpPr>
              <p:spPr>
                <a:xfrm>
                  <a:off x="3006671" y="4611798"/>
                  <a:ext cx="946478" cy="276999"/>
                </a:xfrm>
                <a:prstGeom prst="rect">
                  <a:avLst/>
                </a:prstGeom>
                <a:noFill/>
                <a:ln>
                  <a:noFill/>
                </a:ln>
              </p:spPr>
              <p:txBody>
                <a:bodyPr wrap="none" rtlCol="0">
                  <a:spAutoFit/>
                </a:bodyPr>
                <a:lstStyle/>
                <a:p>
                  <a:r>
                    <a:rPr lang="en-US" sz="1200" err="1"/>
                    <a:t>CoE</a:t>
                  </a:r>
                  <a:r>
                    <a:rPr lang="en-US" sz="1200"/>
                    <a:t> Dk Gray</a:t>
                  </a:r>
                </a:p>
              </p:txBody>
            </p:sp>
            <p:sp>
              <p:nvSpPr>
                <p:cNvPr id="48" name="TextBox 47">
                  <a:extLst>
                    <a:ext uri="{FF2B5EF4-FFF2-40B4-BE49-F238E27FC236}">
                      <a16:creationId xmlns:a16="http://schemas.microsoft.com/office/drawing/2014/main" id="{D8F47139-BCC8-4E75-B863-E71790305572}"/>
                    </a:ext>
                  </a:extLst>
                </p:cNvPr>
                <p:cNvSpPr txBox="1"/>
                <p:nvPr/>
              </p:nvSpPr>
              <p:spPr>
                <a:xfrm>
                  <a:off x="3921071" y="3697398"/>
                  <a:ext cx="1432700" cy="1015663"/>
                </a:xfrm>
                <a:prstGeom prst="rect">
                  <a:avLst/>
                </a:prstGeom>
                <a:noFill/>
                <a:ln>
                  <a:noFill/>
                </a:ln>
              </p:spPr>
              <p:txBody>
                <a:bodyPr wrap="none" rtlCol="0">
                  <a:spAutoFit/>
                </a:bodyPr>
                <a:lstStyle/>
                <a:p>
                  <a:r>
                    <a:rPr lang="en-US" sz="1200"/>
                    <a:t>75% Black</a:t>
                  </a:r>
                </a:p>
                <a:p>
                  <a:r>
                    <a:rPr lang="en-US" sz="1200"/>
                    <a:t>Color Values:</a:t>
                  </a:r>
                </a:p>
                <a:p>
                  <a:r>
                    <a:rPr lang="en-US" sz="1200"/>
                    <a:t>RGB 64 64 64</a:t>
                  </a:r>
                </a:p>
                <a:p>
                  <a:r>
                    <a:rPr lang="en-US" sz="1200"/>
                    <a:t>Hex/HTML #404040</a:t>
                  </a:r>
                </a:p>
                <a:p>
                  <a:r>
                    <a:rPr lang="en-US" sz="1200"/>
                    <a:t>CMYK 0 0 0 75</a:t>
                  </a:r>
                </a:p>
              </p:txBody>
            </p:sp>
          </p:grpSp>
          <p:grpSp>
            <p:nvGrpSpPr>
              <p:cNvPr id="49" name="Group 48">
                <a:extLst>
                  <a:ext uri="{FF2B5EF4-FFF2-40B4-BE49-F238E27FC236}">
                    <a16:creationId xmlns:a16="http://schemas.microsoft.com/office/drawing/2014/main" id="{62C29DF3-49DE-4038-936B-C7481588CD0A}"/>
                  </a:ext>
                </a:extLst>
              </p:cNvPr>
              <p:cNvGrpSpPr/>
              <p:nvPr/>
            </p:nvGrpSpPr>
            <p:grpSpPr>
              <a:xfrm>
                <a:off x="7798881" y="2959059"/>
                <a:ext cx="2347100" cy="1191399"/>
                <a:chOff x="3006671" y="3697398"/>
                <a:chExt cx="2347100" cy="1191399"/>
              </a:xfrm>
            </p:grpSpPr>
            <p:sp>
              <p:nvSpPr>
                <p:cNvPr id="50" name="Rectangle 49">
                  <a:extLst>
                    <a:ext uri="{FF2B5EF4-FFF2-40B4-BE49-F238E27FC236}">
                      <a16:creationId xmlns:a16="http://schemas.microsoft.com/office/drawing/2014/main" id="{999354E6-6AE5-45DB-B60D-DBC02D1DB703}"/>
                    </a:ext>
                  </a:extLst>
                </p:cNvPr>
                <p:cNvSpPr/>
                <p:nvPr/>
              </p:nvSpPr>
              <p:spPr>
                <a:xfrm>
                  <a:off x="3006671" y="3697398"/>
                  <a:ext cx="914400" cy="9144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7D3153BC-EA2E-4FFC-8A3A-EB3C0EAA8057}"/>
                    </a:ext>
                  </a:extLst>
                </p:cNvPr>
                <p:cNvSpPr txBox="1"/>
                <p:nvPr/>
              </p:nvSpPr>
              <p:spPr>
                <a:xfrm>
                  <a:off x="3006671" y="4611798"/>
                  <a:ext cx="992964" cy="276999"/>
                </a:xfrm>
                <a:prstGeom prst="rect">
                  <a:avLst/>
                </a:prstGeom>
                <a:noFill/>
                <a:ln>
                  <a:noFill/>
                </a:ln>
              </p:spPr>
              <p:txBody>
                <a:bodyPr wrap="none" rtlCol="0">
                  <a:spAutoFit/>
                </a:bodyPr>
                <a:lstStyle/>
                <a:p>
                  <a:r>
                    <a:rPr lang="en-US" sz="1200" err="1"/>
                    <a:t>CoE</a:t>
                  </a:r>
                  <a:r>
                    <a:rPr lang="en-US" sz="1200"/>
                    <a:t> Md Gray</a:t>
                  </a:r>
                </a:p>
              </p:txBody>
            </p:sp>
            <p:sp>
              <p:nvSpPr>
                <p:cNvPr id="52" name="TextBox 51">
                  <a:extLst>
                    <a:ext uri="{FF2B5EF4-FFF2-40B4-BE49-F238E27FC236}">
                      <a16:creationId xmlns:a16="http://schemas.microsoft.com/office/drawing/2014/main" id="{3FC0EBE8-004D-46A1-B438-5D9832D758A8}"/>
                    </a:ext>
                  </a:extLst>
                </p:cNvPr>
                <p:cNvSpPr txBox="1"/>
                <p:nvPr/>
              </p:nvSpPr>
              <p:spPr>
                <a:xfrm>
                  <a:off x="3921071" y="3697398"/>
                  <a:ext cx="1432700" cy="1015663"/>
                </a:xfrm>
                <a:prstGeom prst="rect">
                  <a:avLst/>
                </a:prstGeom>
                <a:noFill/>
                <a:ln>
                  <a:noFill/>
                </a:ln>
              </p:spPr>
              <p:txBody>
                <a:bodyPr wrap="none" rtlCol="0">
                  <a:spAutoFit/>
                </a:bodyPr>
                <a:lstStyle/>
                <a:p>
                  <a:r>
                    <a:rPr lang="en-US" sz="1200"/>
                    <a:t>50% Black</a:t>
                  </a:r>
                </a:p>
                <a:p>
                  <a:r>
                    <a:rPr lang="en-US" sz="1200"/>
                    <a:t>Color Values:</a:t>
                  </a:r>
                </a:p>
                <a:p>
                  <a:r>
                    <a:rPr lang="en-US" sz="1200"/>
                    <a:t>RGB 128 128 128</a:t>
                  </a:r>
                </a:p>
                <a:p>
                  <a:r>
                    <a:rPr lang="en-US" sz="1200"/>
                    <a:t>Hex/HTML #808080</a:t>
                  </a:r>
                </a:p>
                <a:p>
                  <a:r>
                    <a:rPr lang="en-US" sz="1200"/>
                    <a:t>CMYK 0 0 0 50</a:t>
                  </a:r>
                </a:p>
              </p:txBody>
            </p:sp>
          </p:grpSp>
          <p:grpSp>
            <p:nvGrpSpPr>
              <p:cNvPr id="53" name="Group 52">
                <a:extLst>
                  <a:ext uri="{FF2B5EF4-FFF2-40B4-BE49-F238E27FC236}">
                    <a16:creationId xmlns:a16="http://schemas.microsoft.com/office/drawing/2014/main" id="{D020ECEC-7D77-4B66-A826-72C3EC5FECE9}"/>
                  </a:ext>
                </a:extLst>
              </p:cNvPr>
              <p:cNvGrpSpPr/>
              <p:nvPr/>
            </p:nvGrpSpPr>
            <p:grpSpPr>
              <a:xfrm>
                <a:off x="7798882" y="4492643"/>
                <a:ext cx="2251882" cy="1191399"/>
                <a:chOff x="3006671" y="3697398"/>
                <a:chExt cx="2251882" cy="1191399"/>
              </a:xfrm>
            </p:grpSpPr>
            <p:sp>
              <p:nvSpPr>
                <p:cNvPr id="54" name="Rectangle 53">
                  <a:extLst>
                    <a:ext uri="{FF2B5EF4-FFF2-40B4-BE49-F238E27FC236}">
                      <a16:creationId xmlns:a16="http://schemas.microsoft.com/office/drawing/2014/main" id="{61AE5BBA-09CE-4B6D-A4AC-368346CAD898}"/>
                    </a:ext>
                  </a:extLst>
                </p:cNvPr>
                <p:cNvSpPr/>
                <p:nvPr/>
              </p:nvSpPr>
              <p:spPr>
                <a:xfrm>
                  <a:off x="3006671" y="3697398"/>
                  <a:ext cx="914400" cy="9144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7E822B50-1DD8-4F5C-8DE0-BADA15DEF32B}"/>
                    </a:ext>
                  </a:extLst>
                </p:cNvPr>
                <p:cNvSpPr txBox="1"/>
                <p:nvPr/>
              </p:nvSpPr>
              <p:spPr>
                <a:xfrm>
                  <a:off x="3006671" y="4611798"/>
                  <a:ext cx="893899" cy="276999"/>
                </a:xfrm>
                <a:prstGeom prst="rect">
                  <a:avLst/>
                </a:prstGeom>
                <a:noFill/>
                <a:ln>
                  <a:noFill/>
                </a:ln>
              </p:spPr>
              <p:txBody>
                <a:bodyPr wrap="none" rtlCol="0">
                  <a:spAutoFit/>
                </a:bodyPr>
                <a:lstStyle/>
                <a:p>
                  <a:r>
                    <a:rPr lang="en-US" sz="1200" err="1"/>
                    <a:t>CoE</a:t>
                  </a:r>
                  <a:r>
                    <a:rPr lang="en-US" sz="1200"/>
                    <a:t> Lt Gray</a:t>
                  </a:r>
                </a:p>
              </p:txBody>
            </p:sp>
            <p:sp>
              <p:nvSpPr>
                <p:cNvPr id="56" name="TextBox 55">
                  <a:extLst>
                    <a:ext uri="{FF2B5EF4-FFF2-40B4-BE49-F238E27FC236}">
                      <a16:creationId xmlns:a16="http://schemas.microsoft.com/office/drawing/2014/main" id="{28F42CEE-D9E5-46B8-9316-3AB9E62A03B0}"/>
                    </a:ext>
                  </a:extLst>
                </p:cNvPr>
                <p:cNvSpPr txBox="1"/>
                <p:nvPr/>
              </p:nvSpPr>
              <p:spPr>
                <a:xfrm>
                  <a:off x="3921071" y="3697398"/>
                  <a:ext cx="1337482" cy="1015663"/>
                </a:xfrm>
                <a:prstGeom prst="rect">
                  <a:avLst/>
                </a:prstGeom>
                <a:noFill/>
                <a:ln>
                  <a:noFill/>
                </a:ln>
              </p:spPr>
              <p:txBody>
                <a:bodyPr wrap="none" rtlCol="0">
                  <a:spAutoFit/>
                </a:bodyPr>
                <a:lstStyle/>
                <a:p>
                  <a:r>
                    <a:rPr lang="en-US" sz="1200"/>
                    <a:t>25% Black</a:t>
                  </a:r>
                </a:p>
                <a:p>
                  <a:r>
                    <a:rPr lang="en-US" sz="1200"/>
                    <a:t>Color Values:</a:t>
                  </a:r>
                </a:p>
                <a:p>
                  <a:r>
                    <a:rPr lang="en-US" sz="1200"/>
                    <a:t>RGB 191 191 191</a:t>
                  </a:r>
                </a:p>
                <a:p>
                  <a:r>
                    <a:rPr lang="en-US" sz="1200"/>
                    <a:t>Hex/HTML #</a:t>
                  </a:r>
                  <a:r>
                    <a:rPr lang="en-US" sz="1200" err="1"/>
                    <a:t>bfbfbf</a:t>
                  </a:r>
                  <a:endParaRPr lang="en-US" sz="1200"/>
                </a:p>
                <a:p>
                  <a:r>
                    <a:rPr lang="en-US" sz="1200"/>
                    <a:t>CMYK 0 0 0 25</a:t>
                  </a:r>
                </a:p>
              </p:txBody>
            </p:sp>
          </p:grpSp>
        </p:grpSp>
      </p:grpSp>
      <p:sp>
        <p:nvSpPr>
          <p:cNvPr id="11" name="Slide Number Placeholder 10">
            <a:extLst>
              <a:ext uri="{FF2B5EF4-FFF2-40B4-BE49-F238E27FC236}">
                <a16:creationId xmlns:a16="http://schemas.microsoft.com/office/drawing/2014/main" id="{9C3276D0-5B26-774C-9CE4-225F6740F414}"/>
              </a:ext>
            </a:extLst>
          </p:cNvPr>
          <p:cNvSpPr>
            <a:spLocks noGrp="1"/>
          </p:cNvSpPr>
          <p:nvPr>
            <p:ph type="sldNum" sz="quarter" idx="4"/>
          </p:nvPr>
        </p:nvSpPr>
        <p:spPr/>
        <p:txBody>
          <a:bodyPr/>
          <a:lstStyle/>
          <a:p>
            <a:fld id="{6F1FABC0-072B-4F22-8F9B-95A9D10B0206}" type="slidenum">
              <a:rPr lang="en-US" smtClean="0"/>
              <a:pPr/>
              <a:t>38</a:t>
            </a:fld>
            <a:endParaRPr lang="en-US"/>
          </a:p>
        </p:txBody>
      </p:sp>
    </p:spTree>
    <p:extLst>
      <p:ext uri="{BB962C8B-B14F-4D97-AF65-F5344CB8AC3E}">
        <p14:creationId xmlns:p14="http://schemas.microsoft.com/office/powerpoint/2010/main" val="680557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382E-ADA7-442D-BB8A-1D3D00B04AF9}"/>
              </a:ext>
            </a:extLst>
          </p:cNvPr>
          <p:cNvSpPr>
            <a:spLocks noGrp="1"/>
          </p:cNvSpPr>
          <p:nvPr>
            <p:ph type="title"/>
          </p:nvPr>
        </p:nvSpPr>
        <p:spPr/>
        <p:txBody>
          <a:bodyPr>
            <a:normAutofit/>
          </a:bodyPr>
          <a:lstStyle/>
          <a:p>
            <a:pPr algn="ctr"/>
            <a:r>
              <a:rPr lang="en-US" sz="4800">
                <a:solidFill>
                  <a:srgbClr val="1E3C58"/>
                </a:solidFill>
              </a:rPr>
              <a:t>Sponsors and Advisor</a:t>
            </a:r>
          </a:p>
        </p:txBody>
      </p:sp>
      <p:pic>
        <p:nvPicPr>
          <p:cNvPr id="4" name="Picture Placeholder 3">
            <a:extLst>
              <a:ext uri="{FF2B5EF4-FFF2-40B4-BE49-F238E27FC236}">
                <a16:creationId xmlns:a16="http://schemas.microsoft.com/office/drawing/2014/main" id="{EF7463C9-5F41-8240-84D8-43386F0B5AD7}"/>
              </a:ext>
            </a:extLst>
          </p:cNvPr>
          <p:cNvPicPr>
            <a:picLocks noGrp="1" noChangeAspect="1"/>
          </p:cNvPicPr>
          <p:nvPr>
            <p:ph type="pic" sz="quarter" idx="12"/>
          </p:nvPr>
        </p:nvPicPr>
        <p:blipFill>
          <a:blip r:embed="rId3"/>
          <a:srcRect l="5128" r="5128"/>
          <a:stretch>
            <a:fillRect/>
          </a:stretch>
        </p:blipFill>
        <p:spPr>
          <a:xfrm>
            <a:off x="4972414" y="1748273"/>
            <a:ext cx="2183730" cy="3275593"/>
          </a:xfrm>
        </p:spPr>
      </p:pic>
      <p:sp>
        <p:nvSpPr>
          <p:cNvPr id="20" name="Text Placeholder 19">
            <a:extLst>
              <a:ext uri="{FF2B5EF4-FFF2-40B4-BE49-F238E27FC236}">
                <a16:creationId xmlns:a16="http://schemas.microsoft.com/office/drawing/2014/main" id="{2A0CE24E-57E3-4A22-A2D8-918031267CC6}"/>
              </a:ext>
            </a:extLst>
          </p:cNvPr>
          <p:cNvSpPr>
            <a:spLocks noGrp="1"/>
          </p:cNvSpPr>
          <p:nvPr>
            <p:ph type="body" sz="quarter" idx="20"/>
          </p:nvPr>
        </p:nvSpPr>
        <p:spPr>
          <a:xfrm>
            <a:off x="4972414" y="5157527"/>
            <a:ext cx="2434133" cy="590931"/>
          </a:xfrm>
        </p:spPr>
        <p:txBody>
          <a:bodyPr/>
          <a:lstStyle/>
          <a:p>
            <a:r>
              <a:rPr lang="en-US"/>
              <a:t>Dr. Yousuf Ali</a:t>
            </a:r>
          </a:p>
          <a:p>
            <a:r>
              <a:rPr lang="en-US" i="1"/>
              <a:t>Teaching Faculty II</a:t>
            </a:r>
          </a:p>
        </p:txBody>
      </p:sp>
      <p:sp>
        <p:nvSpPr>
          <p:cNvPr id="22" name="Content Placeholder 21">
            <a:extLst>
              <a:ext uri="{FF2B5EF4-FFF2-40B4-BE49-F238E27FC236}">
                <a16:creationId xmlns:a16="http://schemas.microsoft.com/office/drawing/2014/main" id="{186665F7-2AC1-40F1-91E6-54B3FBEA4609}"/>
              </a:ext>
            </a:extLst>
          </p:cNvPr>
          <p:cNvSpPr>
            <a:spLocks noGrp="1"/>
          </p:cNvSpPr>
          <p:nvPr>
            <p:ph sz="quarter" idx="21"/>
          </p:nvPr>
        </p:nvSpPr>
        <p:spPr>
          <a:xfrm>
            <a:off x="10953482" y="5665061"/>
            <a:ext cx="1828800" cy="310896"/>
          </a:xfrm>
        </p:spPr>
        <p:txBody>
          <a:bodyPr vert="horz" lIns="91440" tIns="45720" rIns="91440" bIns="45720" rtlCol="0" anchor="t">
            <a:noAutofit/>
          </a:bodyPr>
          <a:lstStyle/>
          <a:p>
            <a:r>
              <a:rPr lang="en-US">
                <a:latin typeface="Arial"/>
                <a:cs typeface="Arial"/>
              </a:rPr>
              <a:t>Tristan Wahl</a:t>
            </a:r>
            <a:endParaRPr lang="en-US"/>
          </a:p>
        </p:txBody>
      </p:sp>
      <p:sp>
        <p:nvSpPr>
          <p:cNvPr id="5" name="Slide Number Placeholder 4">
            <a:extLst>
              <a:ext uri="{FF2B5EF4-FFF2-40B4-BE49-F238E27FC236}">
                <a16:creationId xmlns:a16="http://schemas.microsoft.com/office/drawing/2014/main" id="{55115D6A-A989-164E-BE92-FE4721B58D23}"/>
              </a:ext>
            </a:extLst>
          </p:cNvPr>
          <p:cNvSpPr>
            <a:spLocks noGrp="1"/>
          </p:cNvSpPr>
          <p:nvPr>
            <p:ph type="sldNum" sz="quarter" idx="11"/>
          </p:nvPr>
        </p:nvSpPr>
        <p:spPr/>
        <p:txBody>
          <a:bodyPr/>
          <a:lstStyle/>
          <a:p>
            <a:fld id="{6F1FABC0-072B-4F22-8F9B-95A9D10B0206}" type="slidenum">
              <a:rPr lang="en-US" smtClean="0"/>
              <a:pPr/>
              <a:t>3</a:t>
            </a:fld>
            <a:endParaRPr lang="en-US"/>
          </a:p>
        </p:txBody>
      </p:sp>
      <p:pic>
        <p:nvPicPr>
          <p:cNvPr id="3" name="Picture 2">
            <a:extLst>
              <a:ext uri="{FF2B5EF4-FFF2-40B4-BE49-F238E27FC236}">
                <a16:creationId xmlns:a16="http://schemas.microsoft.com/office/drawing/2014/main" id="{56D6A526-3EDE-6648-875C-E5AB8AD5A323}"/>
              </a:ext>
            </a:extLst>
          </p:cNvPr>
          <p:cNvPicPr>
            <a:picLocks noChangeAspect="1"/>
          </p:cNvPicPr>
          <p:nvPr/>
        </p:nvPicPr>
        <p:blipFill>
          <a:blip r:embed="rId4"/>
          <a:stretch>
            <a:fillRect/>
          </a:stretch>
        </p:blipFill>
        <p:spPr>
          <a:xfrm>
            <a:off x="858224" y="1718797"/>
            <a:ext cx="3227220" cy="3227220"/>
          </a:xfrm>
          <a:prstGeom prst="rect">
            <a:avLst/>
          </a:prstGeom>
        </p:spPr>
      </p:pic>
      <p:sp>
        <p:nvSpPr>
          <p:cNvPr id="9" name="Text Placeholder 19">
            <a:extLst>
              <a:ext uri="{FF2B5EF4-FFF2-40B4-BE49-F238E27FC236}">
                <a16:creationId xmlns:a16="http://schemas.microsoft.com/office/drawing/2014/main" id="{6A6990C6-368E-7840-9AE2-80A22D005FA9}"/>
              </a:ext>
            </a:extLst>
          </p:cNvPr>
          <p:cNvSpPr txBox="1">
            <a:spLocks/>
          </p:cNvSpPr>
          <p:nvPr/>
        </p:nvSpPr>
        <p:spPr>
          <a:xfrm>
            <a:off x="1254767" y="5079324"/>
            <a:ext cx="2434133" cy="5909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0"/>
              </a:spcBef>
              <a:buFont typeface="Arial" panose="020B0604020202020204" pitchFamily="34" charset="0"/>
              <a:buNone/>
              <a:defRPr lang="en-US" sz="1800" i="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Florida Space Grant Consortium </a:t>
            </a:r>
            <a:endParaRPr lang="en-US" i="1"/>
          </a:p>
        </p:txBody>
      </p:sp>
      <p:pic>
        <p:nvPicPr>
          <p:cNvPr id="6" name="Picture 6" descr="Logo, company name&#10;&#10;Description automatically generated">
            <a:extLst>
              <a:ext uri="{FF2B5EF4-FFF2-40B4-BE49-F238E27FC236}">
                <a16:creationId xmlns:a16="http://schemas.microsoft.com/office/drawing/2014/main" id="{1C7C10EE-571F-4FC5-9748-BE64B30E4774}"/>
              </a:ext>
            </a:extLst>
          </p:cNvPr>
          <p:cNvPicPr>
            <a:picLocks noChangeAspect="1"/>
          </p:cNvPicPr>
          <p:nvPr/>
        </p:nvPicPr>
        <p:blipFill>
          <a:blip r:embed="rId5"/>
          <a:stretch>
            <a:fillRect/>
          </a:stretch>
        </p:blipFill>
        <p:spPr>
          <a:xfrm>
            <a:off x="7983828" y="1984688"/>
            <a:ext cx="3812145" cy="2695439"/>
          </a:xfrm>
          <a:prstGeom prst="rect">
            <a:avLst/>
          </a:prstGeom>
        </p:spPr>
      </p:pic>
      <p:sp>
        <p:nvSpPr>
          <p:cNvPr id="7" name="Text Placeholder 19">
            <a:extLst>
              <a:ext uri="{FF2B5EF4-FFF2-40B4-BE49-F238E27FC236}">
                <a16:creationId xmlns:a16="http://schemas.microsoft.com/office/drawing/2014/main" id="{7C375020-2ED6-49C2-AE47-4F1B4E9274A0}"/>
              </a:ext>
            </a:extLst>
          </p:cNvPr>
          <p:cNvSpPr txBox="1">
            <a:spLocks/>
          </p:cNvSpPr>
          <p:nvPr/>
        </p:nvSpPr>
        <p:spPr>
          <a:xfrm>
            <a:off x="8623575" y="5159674"/>
            <a:ext cx="2434133" cy="341632"/>
          </a:xfrm>
          <a:prstGeom prst="rect">
            <a:avLst/>
          </a:prstGeom>
          <a:noFill/>
        </p:spPr>
        <p:txBody>
          <a:bodyPr vert="horz" wrap="square" lIns="91440" tIns="45720" rIns="91440" bIns="45720" rtlCol="0" anchor="t">
            <a:spAutoFit/>
          </a:bodyPr>
          <a:lstStyle>
            <a:lvl1pPr marL="0" indent="0" algn="ctr" defTabSz="914400" rtl="0" eaLnBrk="1" latinLnBrk="0" hangingPunct="1">
              <a:lnSpc>
                <a:spcPct val="90000"/>
              </a:lnSpc>
              <a:spcBef>
                <a:spcPts val="0"/>
              </a:spcBef>
              <a:buFont typeface="Arial" panose="020B0604020202020204" pitchFamily="34" charset="0"/>
              <a:buNone/>
              <a:defRPr lang="en-US" sz="1800" i="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Arial"/>
              </a:rPr>
              <a:t>Seminole RC Club</a:t>
            </a:r>
          </a:p>
        </p:txBody>
      </p:sp>
    </p:spTree>
    <p:extLst>
      <p:ext uri="{BB962C8B-B14F-4D97-AF65-F5344CB8AC3E}">
        <p14:creationId xmlns:p14="http://schemas.microsoft.com/office/powerpoint/2010/main" val="1294143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B5DADE-C5E6-44A8-9659-3741FC9A5BD4}"/>
              </a:ext>
            </a:extLst>
          </p:cNvPr>
          <p:cNvSpPr>
            <a:spLocks noGrp="1"/>
          </p:cNvSpPr>
          <p:nvPr>
            <p:ph type="title"/>
          </p:nvPr>
        </p:nvSpPr>
        <p:spPr>
          <a:ln>
            <a:noFill/>
          </a:ln>
        </p:spPr>
        <p:txBody>
          <a:bodyPr/>
          <a:lstStyle/>
          <a:p>
            <a:r>
              <a:rPr lang="en-US"/>
              <a:t>PowerPoint Color Theme </a:t>
            </a:r>
          </a:p>
        </p:txBody>
      </p:sp>
      <p:grpSp>
        <p:nvGrpSpPr>
          <p:cNvPr id="63" name="Group 62">
            <a:extLst>
              <a:ext uri="{FF2B5EF4-FFF2-40B4-BE49-F238E27FC236}">
                <a16:creationId xmlns:a16="http://schemas.microsoft.com/office/drawing/2014/main" id="{1D2272F8-777E-46EA-B1DE-537D539D8186}"/>
              </a:ext>
            </a:extLst>
          </p:cNvPr>
          <p:cNvGrpSpPr/>
          <p:nvPr/>
        </p:nvGrpSpPr>
        <p:grpSpPr>
          <a:xfrm>
            <a:off x="644258" y="1362076"/>
            <a:ext cx="11016025" cy="4361854"/>
            <a:chOff x="644258" y="1362076"/>
            <a:chExt cx="11016025" cy="4361854"/>
          </a:xfrm>
        </p:grpSpPr>
        <p:grpSp>
          <p:nvGrpSpPr>
            <p:cNvPr id="61" name="Group 60">
              <a:extLst>
                <a:ext uri="{FF2B5EF4-FFF2-40B4-BE49-F238E27FC236}">
                  <a16:creationId xmlns:a16="http://schemas.microsoft.com/office/drawing/2014/main" id="{276F038A-316B-41B0-9818-B70F3F8E7DFF}"/>
                </a:ext>
              </a:extLst>
            </p:cNvPr>
            <p:cNvGrpSpPr/>
            <p:nvPr/>
          </p:nvGrpSpPr>
          <p:grpSpPr>
            <a:xfrm>
              <a:off x="644258" y="1362076"/>
              <a:ext cx="5505222" cy="4361854"/>
              <a:chOff x="644258" y="1362076"/>
              <a:chExt cx="5505222" cy="4361854"/>
            </a:xfrm>
          </p:grpSpPr>
          <p:grpSp>
            <p:nvGrpSpPr>
              <p:cNvPr id="58" name="Group 57">
                <a:extLst>
                  <a:ext uri="{FF2B5EF4-FFF2-40B4-BE49-F238E27FC236}">
                    <a16:creationId xmlns:a16="http://schemas.microsoft.com/office/drawing/2014/main" id="{51B6679C-2515-4112-8B52-DD081B669B83}"/>
                  </a:ext>
                </a:extLst>
              </p:cNvPr>
              <p:cNvGrpSpPr/>
              <p:nvPr/>
            </p:nvGrpSpPr>
            <p:grpSpPr>
              <a:xfrm>
                <a:off x="3631051" y="1362076"/>
                <a:ext cx="2518429" cy="4361854"/>
                <a:chOff x="3513676" y="1362076"/>
                <a:chExt cx="2518429" cy="4361854"/>
              </a:xfrm>
            </p:grpSpPr>
            <p:grpSp>
              <p:nvGrpSpPr>
                <p:cNvPr id="30" name="Group 29">
                  <a:extLst>
                    <a:ext uri="{FF2B5EF4-FFF2-40B4-BE49-F238E27FC236}">
                      <a16:creationId xmlns:a16="http://schemas.microsoft.com/office/drawing/2014/main" id="{2DA2D957-A3AB-4BBF-9906-6E38C746DAC4}"/>
                    </a:ext>
                  </a:extLst>
                </p:cNvPr>
                <p:cNvGrpSpPr/>
                <p:nvPr/>
              </p:nvGrpSpPr>
              <p:grpSpPr>
                <a:xfrm>
                  <a:off x="3513676" y="4347865"/>
                  <a:ext cx="2508811" cy="1376065"/>
                  <a:chOff x="3006671" y="3697398"/>
                  <a:chExt cx="2508811" cy="1376065"/>
                </a:xfrm>
              </p:grpSpPr>
              <p:sp>
                <p:nvSpPr>
                  <p:cNvPr id="31" name="Rectangle 30">
                    <a:extLst>
                      <a:ext uri="{FF2B5EF4-FFF2-40B4-BE49-F238E27FC236}">
                        <a16:creationId xmlns:a16="http://schemas.microsoft.com/office/drawing/2014/main" id="{CF07FEE4-E374-4DF2-91EF-2236DBCD0855}"/>
                      </a:ext>
                    </a:extLst>
                  </p:cNvPr>
                  <p:cNvSpPr/>
                  <p:nvPr/>
                </p:nvSpPr>
                <p:spPr>
                  <a:xfrm>
                    <a:off x="3006671" y="3697398"/>
                    <a:ext cx="914400" cy="914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Accent6</a:t>
                    </a:r>
                  </a:p>
                </p:txBody>
              </p:sp>
              <p:sp>
                <p:nvSpPr>
                  <p:cNvPr id="32" name="TextBox 31">
                    <a:extLst>
                      <a:ext uri="{FF2B5EF4-FFF2-40B4-BE49-F238E27FC236}">
                        <a16:creationId xmlns:a16="http://schemas.microsoft.com/office/drawing/2014/main" id="{473F47E2-C84F-4E02-B0F0-DFE73D88BF15}"/>
                      </a:ext>
                    </a:extLst>
                  </p:cNvPr>
                  <p:cNvSpPr txBox="1"/>
                  <p:nvPr/>
                </p:nvSpPr>
                <p:spPr>
                  <a:xfrm>
                    <a:off x="3006671" y="4611798"/>
                    <a:ext cx="755335" cy="461665"/>
                  </a:xfrm>
                  <a:prstGeom prst="rect">
                    <a:avLst/>
                  </a:prstGeom>
                  <a:noFill/>
                  <a:ln>
                    <a:noFill/>
                  </a:ln>
                </p:spPr>
                <p:txBody>
                  <a:bodyPr wrap="none" rtlCol="0">
                    <a:spAutoFit/>
                  </a:bodyPr>
                  <a:lstStyle/>
                  <a:p>
                    <a:r>
                      <a:rPr lang="en-US" sz="1200"/>
                      <a:t>Pantone</a:t>
                    </a:r>
                  </a:p>
                  <a:p>
                    <a:r>
                      <a:rPr lang="en-US" sz="1200"/>
                      <a:t>2299 C</a:t>
                    </a:r>
                  </a:p>
                </p:txBody>
              </p:sp>
              <p:sp>
                <p:nvSpPr>
                  <p:cNvPr id="33" name="TextBox 32">
                    <a:extLst>
                      <a:ext uri="{FF2B5EF4-FFF2-40B4-BE49-F238E27FC236}">
                        <a16:creationId xmlns:a16="http://schemas.microsoft.com/office/drawing/2014/main" id="{5B3ED10C-4884-4F85-AECF-BCF8974457DC}"/>
                      </a:ext>
                    </a:extLst>
                  </p:cNvPr>
                  <p:cNvSpPr txBox="1"/>
                  <p:nvPr/>
                </p:nvSpPr>
                <p:spPr>
                  <a:xfrm>
                    <a:off x="3921071" y="3697398"/>
                    <a:ext cx="1594411" cy="1015663"/>
                  </a:xfrm>
                  <a:prstGeom prst="rect">
                    <a:avLst/>
                  </a:prstGeom>
                  <a:noFill/>
                  <a:ln>
                    <a:noFill/>
                  </a:ln>
                </p:spPr>
                <p:txBody>
                  <a:bodyPr wrap="none" rtlCol="0">
                    <a:spAutoFit/>
                  </a:bodyPr>
                  <a:lstStyle/>
                  <a:p>
                    <a:r>
                      <a:rPr lang="en-US" sz="1200"/>
                      <a:t>2299 C</a:t>
                    </a:r>
                  </a:p>
                  <a:p>
                    <a:r>
                      <a:rPr lang="en-US" sz="1200"/>
                      <a:t>Color Values:</a:t>
                    </a:r>
                  </a:p>
                  <a:p>
                    <a:r>
                      <a:rPr lang="en-US" sz="1200"/>
                      <a:t>RGB 164 210 51</a:t>
                    </a:r>
                  </a:p>
                  <a:p>
                    <a:r>
                      <a:rPr lang="en-US" sz="1200"/>
                      <a:t>Hex/HTML #A4D233</a:t>
                    </a:r>
                  </a:p>
                  <a:p>
                    <a:r>
                      <a:rPr lang="en-US" sz="1200"/>
                      <a:t>CMYK 41 0 84 0</a:t>
                    </a:r>
                  </a:p>
                </p:txBody>
              </p:sp>
            </p:grpSp>
            <p:grpSp>
              <p:nvGrpSpPr>
                <p:cNvPr id="34" name="Group 33">
                  <a:extLst>
                    <a:ext uri="{FF2B5EF4-FFF2-40B4-BE49-F238E27FC236}">
                      <a16:creationId xmlns:a16="http://schemas.microsoft.com/office/drawing/2014/main" id="{0F037D89-66A2-4ACC-BFEF-0B38B0A4EDF8}"/>
                    </a:ext>
                  </a:extLst>
                </p:cNvPr>
                <p:cNvGrpSpPr/>
                <p:nvPr/>
              </p:nvGrpSpPr>
              <p:grpSpPr>
                <a:xfrm>
                  <a:off x="3513676" y="2854970"/>
                  <a:ext cx="2359924" cy="1376065"/>
                  <a:chOff x="3006671" y="3697398"/>
                  <a:chExt cx="2359924" cy="1376065"/>
                </a:xfrm>
              </p:grpSpPr>
              <p:sp>
                <p:nvSpPr>
                  <p:cNvPr id="35" name="Rectangle 34">
                    <a:extLst>
                      <a:ext uri="{FF2B5EF4-FFF2-40B4-BE49-F238E27FC236}">
                        <a16:creationId xmlns:a16="http://schemas.microsoft.com/office/drawing/2014/main" id="{440A7C94-E2FE-4FAA-B5EA-528BCB69FCEE}"/>
                      </a:ext>
                    </a:extLst>
                  </p:cNvPr>
                  <p:cNvSpPr/>
                  <p:nvPr/>
                </p:nvSpPr>
                <p:spPr>
                  <a:xfrm>
                    <a:off x="3006671" y="3697398"/>
                    <a:ext cx="914400"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Accent5</a:t>
                    </a:r>
                  </a:p>
                </p:txBody>
              </p:sp>
              <p:sp>
                <p:nvSpPr>
                  <p:cNvPr id="36" name="TextBox 35">
                    <a:extLst>
                      <a:ext uri="{FF2B5EF4-FFF2-40B4-BE49-F238E27FC236}">
                        <a16:creationId xmlns:a16="http://schemas.microsoft.com/office/drawing/2014/main" id="{E764BC5A-B839-4CAE-800A-D126B27312D3}"/>
                      </a:ext>
                    </a:extLst>
                  </p:cNvPr>
                  <p:cNvSpPr txBox="1"/>
                  <p:nvPr/>
                </p:nvSpPr>
                <p:spPr>
                  <a:xfrm>
                    <a:off x="3006671" y="4611798"/>
                    <a:ext cx="702628" cy="461665"/>
                  </a:xfrm>
                  <a:prstGeom prst="rect">
                    <a:avLst/>
                  </a:prstGeom>
                  <a:noFill/>
                  <a:ln>
                    <a:noFill/>
                  </a:ln>
                </p:spPr>
                <p:txBody>
                  <a:bodyPr wrap="none" rtlCol="0">
                    <a:spAutoFit/>
                  </a:bodyPr>
                  <a:lstStyle/>
                  <a:p>
                    <a:r>
                      <a:rPr lang="en-US" sz="1200"/>
                      <a:t>Pantone</a:t>
                    </a:r>
                  </a:p>
                  <a:p>
                    <a:r>
                      <a:rPr lang="en-US" sz="1200"/>
                      <a:t>7535 C</a:t>
                    </a:r>
                  </a:p>
                </p:txBody>
              </p:sp>
              <p:sp>
                <p:nvSpPr>
                  <p:cNvPr id="37" name="TextBox 36">
                    <a:extLst>
                      <a:ext uri="{FF2B5EF4-FFF2-40B4-BE49-F238E27FC236}">
                        <a16:creationId xmlns:a16="http://schemas.microsoft.com/office/drawing/2014/main" id="{EE10EB8C-E2AB-410E-940F-AB830A4874B2}"/>
                      </a:ext>
                    </a:extLst>
                  </p:cNvPr>
                  <p:cNvSpPr txBox="1"/>
                  <p:nvPr/>
                </p:nvSpPr>
                <p:spPr>
                  <a:xfrm>
                    <a:off x="3921071" y="3697398"/>
                    <a:ext cx="1445524" cy="1015663"/>
                  </a:xfrm>
                  <a:prstGeom prst="rect">
                    <a:avLst/>
                  </a:prstGeom>
                  <a:noFill/>
                  <a:ln>
                    <a:noFill/>
                  </a:ln>
                </p:spPr>
                <p:txBody>
                  <a:bodyPr wrap="none" rtlCol="0">
                    <a:spAutoFit/>
                  </a:bodyPr>
                  <a:lstStyle/>
                  <a:p>
                    <a:r>
                      <a:rPr lang="en-US" sz="1200"/>
                      <a:t>7535 C</a:t>
                    </a:r>
                  </a:p>
                  <a:p>
                    <a:r>
                      <a:rPr lang="en-US" sz="1200"/>
                      <a:t>Color Values:</a:t>
                    </a:r>
                  </a:p>
                  <a:p>
                    <a:r>
                      <a:rPr lang="en-US" sz="1200"/>
                      <a:t>RGB 183 176 156</a:t>
                    </a:r>
                  </a:p>
                  <a:p>
                    <a:r>
                      <a:rPr lang="en-US" sz="1200"/>
                      <a:t>Hex/HTML #B7B09C</a:t>
                    </a:r>
                  </a:p>
                  <a:p>
                    <a:r>
                      <a:rPr lang="en-US" sz="1200"/>
                      <a:t>CMYK 10 11 23 19</a:t>
                    </a:r>
                  </a:p>
                </p:txBody>
              </p:sp>
            </p:grpSp>
            <p:grpSp>
              <p:nvGrpSpPr>
                <p:cNvPr id="22" name="Group 21">
                  <a:extLst>
                    <a:ext uri="{FF2B5EF4-FFF2-40B4-BE49-F238E27FC236}">
                      <a16:creationId xmlns:a16="http://schemas.microsoft.com/office/drawing/2014/main" id="{0CB873F3-7053-4FA8-8E89-C29C65E4F95F}"/>
                    </a:ext>
                  </a:extLst>
                </p:cNvPr>
                <p:cNvGrpSpPr/>
                <p:nvPr/>
              </p:nvGrpSpPr>
              <p:grpSpPr>
                <a:xfrm>
                  <a:off x="3513676" y="1362076"/>
                  <a:ext cx="2518429" cy="1376065"/>
                  <a:chOff x="3006671" y="3697398"/>
                  <a:chExt cx="2518429" cy="1376065"/>
                </a:xfrm>
              </p:grpSpPr>
              <p:sp>
                <p:nvSpPr>
                  <p:cNvPr id="23" name="Rectangle 22">
                    <a:extLst>
                      <a:ext uri="{FF2B5EF4-FFF2-40B4-BE49-F238E27FC236}">
                        <a16:creationId xmlns:a16="http://schemas.microsoft.com/office/drawing/2014/main" id="{B685FF96-3B1D-4998-AC3B-AA04B5D9058B}"/>
                      </a:ext>
                    </a:extLst>
                  </p:cNvPr>
                  <p:cNvSpPr/>
                  <p:nvPr/>
                </p:nvSpPr>
                <p:spPr>
                  <a:xfrm>
                    <a:off x="3006671" y="3697398"/>
                    <a:ext cx="9144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Accent4</a:t>
                    </a:r>
                  </a:p>
                </p:txBody>
              </p:sp>
              <p:sp>
                <p:nvSpPr>
                  <p:cNvPr id="24" name="TextBox 23">
                    <a:extLst>
                      <a:ext uri="{FF2B5EF4-FFF2-40B4-BE49-F238E27FC236}">
                        <a16:creationId xmlns:a16="http://schemas.microsoft.com/office/drawing/2014/main" id="{F507A4B7-373C-472A-BA50-205D7FD3AAB6}"/>
                      </a:ext>
                    </a:extLst>
                  </p:cNvPr>
                  <p:cNvSpPr txBox="1"/>
                  <p:nvPr/>
                </p:nvSpPr>
                <p:spPr>
                  <a:xfrm>
                    <a:off x="3006671" y="4611798"/>
                    <a:ext cx="755335" cy="461665"/>
                  </a:xfrm>
                  <a:prstGeom prst="rect">
                    <a:avLst/>
                  </a:prstGeom>
                  <a:noFill/>
                  <a:ln>
                    <a:noFill/>
                  </a:ln>
                </p:spPr>
                <p:txBody>
                  <a:bodyPr wrap="none" rtlCol="0">
                    <a:spAutoFit/>
                  </a:bodyPr>
                  <a:lstStyle/>
                  <a:p>
                    <a:r>
                      <a:rPr lang="en-US" sz="1200"/>
                      <a:t>Pantone</a:t>
                    </a:r>
                  </a:p>
                  <a:p>
                    <a:r>
                      <a:rPr lang="en-US" sz="1200"/>
                      <a:t>2239 C</a:t>
                    </a:r>
                  </a:p>
                </p:txBody>
              </p:sp>
              <p:sp>
                <p:nvSpPr>
                  <p:cNvPr id="25" name="TextBox 24">
                    <a:extLst>
                      <a:ext uri="{FF2B5EF4-FFF2-40B4-BE49-F238E27FC236}">
                        <a16:creationId xmlns:a16="http://schemas.microsoft.com/office/drawing/2014/main" id="{D60477B1-3F28-4C4D-A24C-B6691E303293}"/>
                      </a:ext>
                    </a:extLst>
                  </p:cNvPr>
                  <p:cNvSpPr txBox="1"/>
                  <p:nvPr/>
                </p:nvSpPr>
                <p:spPr>
                  <a:xfrm>
                    <a:off x="3921071" y="3697398"/>
                    <a:ext cx="1604029" cy="1015663"/>
                  </a:xfrm>
                  <a:prstGeom prst="rect">
                    <a:avLst/>
                  </a:prstGeom>
                  <a:noFill/>
                  <a:ln>
                    <a:noFill/>
                  </a:ln>
                </p:spPr>
                <p:txBody>
                  <a:bodyPr wrap="none" rtlCol="0">
                    <a:spAutoFit/>
                  </a:bodyPr>
                  <a:lstStyle/>
                  <a:p>
                    <a:r>
                      <a:rPr lang="en-US" sz="1200"/>
                      <a:t>2239 C</a:t>
                    </a:r>
                  </a:p>
                  <a:p>
                    <a:r>
                      <a:rPr lang="en-US" sz="1200"/>
                      <a:t>Color Values:</a:t>
                    </a:r>
                  </a:p>
                  <a:p>
                    <a:r>
                      <a:rPr lang="en-US" sz="1200"/>
                      <a:t>RGB 0 207 180</a:t>
                    </a:r>
                  </a:p>
                  <a:p>
                    <a:r>
                      <a:rPr lang="en-US" sz="1200"/>
                      <a:t>Hex/HTML #00CFB4</a:t>
                    </a:r>
                  </a:p>
                  <a:p>
                    <a:r>
                      <a:rPr lang="en-US" sz="1200"/>
                      <a:t>CMYK 59 0 39 0</a:t>
                    </a:r>
                  </a:p>
                </p:txBody>
              </p:sp>
            </p:grpSp>
          </p:grpSp>
          <p:grpSp>
            <p:nvGrpSpPr>
              <p:cNvPr id="11" name="Group 10">
                <a:extLst>
                  <a:ext uri="{FF2B5EF4-FFF2-40B4-BE49-F238E27FC236}">
                    <a16:creationId xmlns:a16="http://schemas.microsoft.com/office/drawing/2014/main" id="{9A96BF6A-B70A-4532-B25B-1EB6D38D530F}"/>
                  </a:ext>
                </a:extLst>
              </p:cNvPr>
              <p:cNvGrpSpPr/>
              <p:nvPr/>
            </p:nvGrpSpPr>
            <p:grpSpPr>
              <a:xfrm>
                <a:off x="644258" y="1362076"/>
                <a:ext cx="2554446" cy="4361854"/>
                <a:chOff x="644258" y="1362076"/>
                <a:chExt cx="2554446" cy="4361854"/>
              </a:xfrm>
            </p:grpSpPr>
            <p:grpSp>
              <p:nvGrpSpPr>
                <p:cNvPr id="7" name="Group 6">
                  <a:extLst>
                    <a:ext uri="{FF2B5EF4-FFF2-40B4-BE49-F238E27FC236}">
                      <a16:creationId xmlns:a16="http://schemas.microsoft.com/office/drawing/2014/main" id="{B431BDF4-5AC6-475B-83FA-0441EA7EC9D3}"/>
                    </a:ext>
                  </a:extLst>
                </p:cNvPr>
                <p:cNvGrpSpPr/>
                <p:nvPr/>
              </p:nvGrpSpPr>
              <p:grpSpPr>
                <a:xfrm>
                  <a:off x="644258" y="4347865"/>
                  <a:ext cx="2500796" cy="1376065"/>
                  <a:chOff x="3560048" y="1440560"/>
                  <a:chExt cx="2500796" cy="1376065"/>
                </a:xfrm>
              </p:grpSpPr>
              <p:sp>
                <p:nvSpPr>
                  <p:cNvPr id="13" name="Rectangle 12">
                    <a:extLst>
                      <a:ext uri="{FF2B5EF4-FFF2-40B4-BE49-F238E27FC236}">
                        <a16:creationId xmlns:a16="http://schemas.microsoft.com/office/drawing/2014/main" id="{3423081E-8D77-4D99-8743-D64BF6F2C16E}"/>
                      </a:ext>
                    </a:extLst>
                  </p:cNvPr>
                  <p:cNvSpPr/>
                  <p:nvPr/>
                </p:nvSpPr>
                <p:spPr>
                  <a:xfrm>
                    <a:off x="3560048" y="1440560"/>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Accent3</a:t>
                    </a:r>
                  </a:p>
                </p:txBody>
              </p:sp>
              <p:sp>
                <p:nvSpPr>
                  <p:cNvPr id="15" name="TextBox 14">
                    <a:extLst>
                      <a:ext uri="{FF2B5EF4-FFF2-40B4-BE49-F238E27FC236}">
                        <a16:creationId xmlns:a16="http://schemas.microsoft.com/office/drawing/2014/main" id="{FE8D1400-A2BC-4DF1-AC25-344042BB3060}"/>
                      </a:ext>
                    </a:extLst>
                  </p:cNvPr>
                  <p:cNvSpPr txBox="1"/>
                  <p:nvPr/>
                </p:nvSpPr>
                <p:spPr>
                  <a:xfrm>
                    <a:off x="3560048" y="2354960"/>
                    <a:ext cx="755335" cy="461665"/>
                  </a:xfrm>
                  <a:prstGeom prst="rect">
                    <a:avLst/>
                  </a:prstGeom>
                  <a:noFill/>
                  <a:ln>
                    <a:noFill/>
                  </a:ln>
                </p:spPr>
                <p:txBody>
                  <a:bodyPr wrap="none" rtlCol="0">
                    <a:spAutoFit/>
                  </a:bodyPr>
                  <a:lstStyle/>
                  <a:p>
                    <a:r>
                      <a:rPr lang="en-US" sz="1200"/>
                      <a:t>Pantone</a:t>
                    </a:r>
                  </a:p>
                  <a:p>
                    <a:r>
                      <a:rPr lang="en-US" sz="1200"/>
                      <a:t>1788 C</a:t>
                    </a:r>
                  </a:p>
                </p:txBody>
              </p:sp>
              <p:sp>
                <p:nvSpPr>
                  <p:cNvPr id="16" name="TextBox 15">
                    <a:extLst>
                      <a:ext uri="{FF2B5EF4-FFF2-40B4-BE49-F238E27FC236}">
                        <a16:creationId xmlns:a16="http://schemas.microsoft.com/office/drawing/2014/main" id="{2904EF68-C9C7-4E2B-9BF5-E30B244248D5}"/>
                      </a:ext>
                    </a:extLst>
                  </p:cNvPr>
                  <p:cNvSpPr txBox="1"/>
                  <p:nvPr/>
                </p:nvSpPr>
                <p:spPr>
                  <a:xfrm>
                    <a:off x="4474448" y="1440560"/>
                    <a:ext cx="1586396" cy="1015663"/>
                  </a:xfrm>
                  <a:prstGeom prst="rect">
                    <a:avLst/>
                  </a:prstGeom>
                  <a:noFill/>
                  <a:ln>
                    <a:noFill/>
                  </a:ln>
                </p:spPr>
                <p:txBody>
                  <a:bodyPr wrap="none" rtlCol="0">
                    <a:spAutoFit/>
                  </a:bodyPr>
                  <a:lstStyle/>
                  <a:p>
                    <a:r>
                      <a:rPr lang="en-US" sz="1200"/>
                      <a:t>1788 C</a:t>
                    </a:r>
                  </a:p>
                  <a:p>
                    <a:r>
                      <a:rPr lang="en-US" sz="1200"/>
                      <a:t>Color Values:</a:t>
                    </a:r>
                  </a:p>
                  <a:p>
                    <a:r>
                      <a:rPr lang="en-US" sz="1200"/>
                      <a:t>RGB 238 39 55</a:t>
                    </a:r>
                  </a:p>
                  <a:p>
                    <a:r>
                      <a:rPr lang="en-US" sz="1200"/>
                      <a:t>Hex/HTML #EE2737</a:t>
                    </a:r>
                  </a:p>
                  <a:p>
                    <a:r>
                      <a:rPr lang="en-US" sz="1200"/>
                      <a:t>CMYK 0 88 82 0</a:t>
                    </a:r>
                  </a:p>
                </p:txBody>
              </p:sp>
            </p:grpSp>
            <p:grpSp>
              <p:nvGrpSpPr>
                <p:cNvPr id="6" name="Group 5">
                  <a:extLst>
                    <a:ext uri="{FF2B5EF4-FFF2-40B4-BE49-F238E27FC236}">
                      <a16:creationId xmlns:a16="http://schemas.microsoft.com/office/drawing/2014/main" id="{1989EB16-4418-489B-95FC-BE47DE4E6508}"/>
                    </a:ext>
                  </a:extLst>
                </p:cNvPr>
                <p:cNvGrpSpPr/>
                <p:nvPr/>
              </p:nvGrpSpPr>
              <p:grpSpPr>
                <a:xfrm>
                  <a:off x="644258" y="2854970"/>
                  <a:ext cx="2554446" cy="1376065"/>
                  <a:chOff x="644258" y="1440560"/>
                  <a:chExt cx="2554446" cy="1376065"/>
                </a:xfrm>
              </p:grpSpPr>
              <p:sp>
                <p:nvSpPr>
                  <p:cNvPr id="14" name="Rectangle 13">
                    <a:extLst>
                      <a:ext uri="{FF2B5EF4-FFF2-40B4-BE49-F238E27FC236}">
                        <a16:creationId xmlns:a16="http://schemas.microsoft.com/office/drawing/2014/main" id="{7D725DC4-8726-4DB4-9A34-B6B0A8B7FEA7}"/>
                      </a:ext>
                    </a:extLst>
                  </p:cNvPr>
                  <p:cNvSpPr/>
                  <p:nvPr/>
                </p:nvSpPr>
                <p:spPr>
                  <a:xfrm>
                    <a:off x="646612" y="1440560"/>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 2</a:t>
                    </a:r>
                  </a:p>
                </p:txBody>
              </p:sp>
              <p:sp>
                <p:nvSpPr>
                  <p:cNvPr id="18" name="TextBox 17">
                    <a:extLst>
                      <a:ext uri="{FF2B5EF4-FFF2-40B4-BE49-F238E27FC236}">
                        <a16:creationId xmlns:a16="http://schemas.microsoft.com/office/drawing/2014/main" id="{1C6ABF4C-FD47-44CB-A569-AE471CE23602}"/>
                      </a:ext>
                    </a:extLst>
                  </p:cNvPr>
                  <p:cNvSpPr txBox="1"/>
                  <p:nvPr/>
                </p:nvSpPr>
                <p:spPr>
                  <a:xfrm>
                    <a:off x="644258" y="2354960"/>
                    <a:ext cx="755335" cy="461665"/>
                  </a:xfrm>
                  <a:prstGeom prst="rect">
                    <a:avLst/>
                  </a:prstGeom>
                  <a:noFill/>
                  <a:ln>
                    <a:noFill/>
                  </a:ln>
                </p:spPr>
                <p:txBody>
                  <a:bodyPr wrap="none" rtlCol="0">
                    <a:spAutoFit/>
                  </a:bodyPr>
                  <a:lstStyle/>
                  <a:p>
                    <a:r>
                      <a:rPr lang="en-US" sz="1200"/>
                      <a:t>Pantone</a:t>
                    </a:r>
                  </a:p>
                  <a:p>
                    <a:r>
                      <a:rPr lang="en-US" sz="1200"/>
                      <a:t>2199 C</a:t>
                    </a:r>
                  </a:p>
                </p:txBody>
              </p:sp>
              <p:sp>
                <p:nvSpPr>
                  <p:cNvPr id="19" name="TextBox 18">
                    <a:extLst>
                      <a:ext uri="{FF2B5EF4-FFF2-40B4-BE49-F238E27FC236}">
                        <a16:creationId xmlns:a16="http://schemas.microsoft.com/office/drawing/2014/main" id="{BC1BDC93-1B13-44FD-BE73-3085102200D1}"/>
                      </a:ext>
                    </a:extLst>
                  </p:cNvPr>
                  <p:cNvSpPr txBox="1"/>
                  <p:nvPr/>
                </p:nvSpPr>
                <p:spPr>
                  <a:xfrm>
                    <a:off x="1561012" y="1440560"/>
                    <a:ext cx="1637692" cy="1015663"/>
                  </a:xfrm>
                  <a:prstGeom prst="rect">
                    <a:avLst/>
                  </a:prstGeom>
                  <a:noFill/>
                  <a:ln>
                    <a:noFill/>
                  </a:ln>
                </p:spPr>
                <p:txBody>
                  <a:bodyPr wrap="none" rtlCol="0">
                    <a:spAutoFit/>
                  </a:bodyPr>
                  <a:lstStyle/>
                  <a:p>
                    <a:r>
                      <a:rPr lang="en-US" sz="1200"/>
                      <a:t>2199 C</a:t>
                    </a:r>
                  </a:p>
                  <a:p>
                    <a:r>
                      <a:rPr lang="en-US" sz="1200"/>
                      <a:t>Color Values:</a:t>
                    </a:r>
                  </a:p>
                  <a:p>
                    <a:r>
                      <a:rPr lang="en-US" sz="1200"/>
                      <a:t>RGB 0 187 220</a:t>
                    </a:r>
                  </a:p>
                  <a:p>
                    <a:r>
                      <a:rPr lang="en-US" sz="1200"/>
                      <a:t>Hex/HTML #00BBDC</a:t>
                    </a:r>
                  </a:p>
                  <a:p>
                    <a:r>
                      <a:rPr lang="en-US" sz="1200"/>
                      <a:t>CMYK 77 0 16 0</a:t>
                    </a:r>
                  </a:p>
                </p:txBody>
              </p:sp>
            </p:grpSp>
            <p:grpSp>
              <p:nvGrpSpPr>
                <p:cNvPr id="26" name="Group 25">
                  <a:extLst>
                    <a:ext uri="{FF2B5EF4-FFF2-40B4-BE49-F238E27FC236}">
                      <a16:creationId xmlns:a16="http://schemas.microsoft.com/office/drawing/2014/main" id="{228DFE2F-29F8-4F8C-B6BE-55DE285FD3BE}"/>
                    </a:ext>
                  </a:extLst>
                </p:cNvPr>
                <p:cNvGrpSpPr/>
                <p:nvPr/>
              </p:nvGrpSpPr>
              <p:grpSpPr>
                <a:xfrm>
                  <a:off x="644258" y="1362076"/>
                  <a:ext cx="2465530" cy="1376065"/>
                  <a:chOff x="3006671" y="3697398"/>
                  <a:chExt cx="2465530" cy="1376065"/>
                </a:xfrm>
              </p:grpSpPr>
              <p:sp>
                <p:nvSpPr>
                  <p:cNvPr id="27" name="Rectangle 26">
                    <a:extLst>
                      <a:ext uri="{FF2B5EF4-FFF2-40B4-BE49-F238E27FC236}">
                        <a16:creationId xmlns:a16="http://schemas.microsoft.com/office/drawing/2014/main" id="{5948BA8D-0B33-4473-8D9F-A0A2F85FACFB}"/>
                      </a:ext>
                    </a:extLst>
                  </p:cNvPr>
                  <p:cNvSpPr/>
                  <p:nvPr/>
                </p:nvSpPr>
                <p:spPr>
                  <a:xfrm>
                    <a:off x="3006671" y="3697398"/>
                    <a:ext cx="9144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Accent1</a:t>
                    </a:r>
                  </a:p>
                </p:txBody>
              </p:sp>
              <p:sp>
                <p:nvSpPr>
                  <p:cNvPr id="28" name="TextBox 27">
                    <a:extLst>
                      <a:ext uri="{FF2B5EF4-FFF2-40B4-BE49-F238E27FC236}">
                        <a16:creationId xmlns:a16="http://schemas.microsoft.com/office/drawing/2014/main" id="{68BFE46C-9C88-4369-9C30-D016C1770137}"/>
                      </a:ext>
                    </a:extLst>
                  </p:cNvPr>
                  <p:cNvSpPr txBox="1"/>
                  <p:nvPr/>
                </p:nvSpPr>
                <p:spPr>
                  <a:xfrm>
                    <a:off x="3006671" y="4611798"/>
                    <a:ext cx="755335" cy="461665"/>
                  </a:xfrm>
                  <a:prstGeom prst="rect">
                    <a:avLst/>
                  </a:prstGeom>
                  <a:noFill/>
                  <a:ln>
                    <a:noFill/>
                  </a:ln>
                </p:spPr>
                <p:txBody>
                  <a:bodyPr wrap="none" rtlCol="0">
                    <a:spAutoFit/>
                  </a:bodyPr>
                  <a:lstStyle/>
                  <a:p>
                    <a:r>
                      <a:rPr lang="en-US" sz="1200"/>
                      <a:t>Pantone</a:t>
                    </a:r>
                  </a:p>
                  <a:p>
                    <a:r>
                      <a:rPr lang="en-US" sz="1200"/>
                      <a:t>647 C</a:t>
                    </a:r>
                  </a:p>
                </p:txBody>
              </p:sp>
              <p:sp>
                <p:nvSpPr>
                  <p:cNvPr id="29" name="TextBox 28">
                    <a:extLst>
                      <a:ext uri="{FF2B5EF4-FFF2-40B4-BE49-F238E27FC236}">
                        <a16:creationId xmlns:a16="http://schemas.microsoft.com/office/drawing/2014/main" id="{06F204A8-E94B-4337-99A1-117C458DCDEB}"/>
                      </a:ext>
                    </a:extLst>
                  </p:cNvPr>
                  <p:cNvSpPr txBox="1"/>
                  <p:nvPr/>
                </p:nvSpPr>
                <p:spPr>
                  <a:xfrm>
                    <a:off x="3921071" y="3697398"/>
                    <a:ext cx="1551130" cy="1015663"/>
                  </a:xfrm>
                  <a:prstGeom prst="rect">
                    <a:avLst/>
                  </a:prstGeom>
                  <a:noFill/>
                  <a:ln>
                    <a:noFill/>
                  </a:ln>
                </p:spPr>
                <p:txBody>
                  <a:bodyPr wrap="none" rtlCol="0">
                    <a:spAutoFit/>
                  </a:bodyPr>
                  <a:lstStyle/>
                  <a:p>
                    <a:r>
                      <a:rPr lang="en-US" sz="1200"/>
                      <a:t>647 C</a:t>
                    </a:r>
                  </a:p>
                  <a:p>
                    <a:r>
                      <a:rPr lang="en-US" sz="1200"/>
                      <a:t>Color Values:</a:t>
                    </a:r>
                  </a:p>
                  <a:p>
                    <a:r>
                      <a:rPr lang="en-US" sz="1200"/>
                      <a:t>RGB 35 97 146</a:t>
                    </a:r>
                  </a:p>
                  <a:p>
                    <a:r>
                      <a:rPr lang="en-US" sz="1200"/>
                      <a:t>Hex/HTML #236192</a:t>
                    </a:r>
                  </a:p>
                  <a:p>
                    <a:r>
                      <a:rPr lang="en-US" sz="1200"/>
                      <a:t>CMYK 96 54 5 27</a:t>
                    </a:r>
                  </a:p>
                </p:txBody>
              </p:sp>
            </p:grpSp>
          </p:grpSp>
        </p:grpSp>
        <p:grpSp>
          <p:nvGrpSpPr>
            <p:cNvPr id="62" name="Group 61">
              <a:extLst>
                <a:ext uri="{FF2B5EF4-FFF2-40B4-BE49-F238E27FC236}">
                  <a16:creationId xmlns:a16="http://schemas.microsoft.com/office/drawing/2014/main" id="{C3C2E642-9FCB-451E-B2FA-2C2FB4939ECF}"/>
                </a:ext>
              </a:extLst>
            </p:cNvPr>
            <p:cNvGrpSpPr/>
            <p:nvPr/>
          </p:nvGrpSpPr>
          <p:grpSpPr>
            <a:xfrm>
              <a:off x="6581827" y="1362076"/>
              <a:ext cx="5078456" cy="2684293"/>
              <a:chOff x="6581827" y="1362076"/>
              <a:chExt cx="5078456" cy="2684293"/>
            </a:xfrm>
          </p:grpSpPr>
          <p:grpSp>
            <p:nvGrpSpPr>
              <p:cNvPr id="60" name="Group 59">
                <a:extLst>
                  <a:ext uri="{FF2B5EF4-FFF2-40B4-BE49-F238E27FC236}">
                    <a16:creationId xmlns:a16="http://schemas.microsoft.com/office/drawing/2014/main" id="{CC29171E-09A1-46C2-9F50-232407039B53}"/>
                  </a:ext>
                </a:extLst>
              </p:cNvPr>
              <p:cNvGrpSpPr/>
              <p:nvPr/>
            </p:nvGrpSpPr>
            <p:grpSpPr>
              <a:xfrm>
                <a:off x="9313183" y="1362076"/>
                <a:ext cx="2347100" cy="2684293"/>
                <a:chOff x="9313183" y="1362076"/>
                <a:chExt cx="2347100" cy="2684293"/>
              </a:xfrm>
            </p:grpSpPr>
            <p:grpSp>
              <p:nvGrpSpPr>
                <p:cNvPr id="38" name="Group 37">
                  <a:extLst>
                    <a:ext uri="{FF2B5EF4-FFF2-40B4-BE49-F238E27FC236}">
                      <a16:creationId xmlns:a16="http://schemas.microsoft.com/office/drawing/2014/main" id="{C9842FBB-C4D1-40D1-8FFE-D0F32C67ADC1}"/>
                    </a:ext>
                  </a:extLst>
                </p:cNvPr>
                <p:cNvGrpSpPr/>
                <p:nvPr/>
              </p:nvGrpSpPr>
              <p:grpSpPr>
                <a:xfrm>
                  <a:off x="9313183" y="2854970"/>
                  <a:ext cx="2347100" cy="1191399"/>
                  <a:chOff x="598407" y="3697398"/>
                  <a:chExt cx="2347100" cy="1191399"/>
                </a:xfrm>
              </p:grpSpPr>
              <p:sp>
                <p:nvSpPr>
                  <p:cNvPr id="39" name="Rectangle 38">
                    <a:extLst>
                      <a:ext uri="{FF2B5EF4-FFF2-40B4-BE49-F238E27FC236}">
                        <a16:creationId xmlns:a16="http://schemas.microsoft.com/office/drawing/2014/main" id="{1AF0D396-3767-4C5B-9C83-78EB6D1BF06E}"/>
                      </a:ext>
                    </a:extLst>
                  </p:cNvPr>
                  <p:cNvSpPr/>
                  <p:nvPr/>
                </p:nvSpPr>
                <p:spPr>
                  <a:xfrm>
                    <a:off x="598407" y="3697398"/>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Dark 2</a:t>
                    </a:r>
                  </a:p>
                </p:txBody>
              </p:sp>
              <p:sp>
                <p:nvSpPr>
                  <p:cNvPr id="40" name="TextBox 39">
                    <a:extLst>
                      <a:ext uri="{FF2B5EF4-FFF2-40B4-BE49-F238E27FC236}">
                        <a16:creationId xmlns:a16="http://schemas.microsoft.com/office/drawing/2014/main" id="{2416CBE0-B778-44C2-BA1E-F9196A364B0E}"/>
                      </a:ext>
                    </a:extLst>
                  </p:cNvPr>
                  <p:cNvSpPr txBox="1"/>
                  <p:nvPr/>
                </p:nvSpPr>
                <p:spPr>
                  <a:xfrm>
                    <a:off x="598407" y="4611798"/>
                    <a:ext cx="946478" cy="276999"/>
                  </a:xfrm>
                  <a:prstGeom prst="rect">
                    <a:avLst/>
                  </a:prstGeom>
                  <a:noFill/>
                  <a:ln>
                    <a:noFill/>
                  </a:ln>
                </p:spPr>
                <p:txBody>
                  <a:bodyPr wrap="none" rtlCol="0">
                    <a:spAutoFit/>
                  </a:bodyPr>
                  <a:lstStyle/>
                  <a:p>
                    <a:r>
                      <a:rPr lang="en-US" sz="1200" err="1"/>
                      <a:t>CoE</a:t>
                    </a:r>
                    <a:r>
                      <a:rPr lang="en-US" sz="1200"/>
                      <a:t> Dk Gray</a:t>
                    </a:r>
                  </a:p>
                </p:txBody>
              </p:sp>
              <p:sp>
                <p:nvSpPr>
                  <p:cNvPr id="41" name="TextBox 40">
                    <a:extLst>
                      <a:ext uri="{FF2B5EF4-FFF2-40B4-BE49-F238E27FC236}">
                        <a16:creationId xmlns:a16="http://schemas.microsoft.com/office/drawing/2014/main" id="{28B92B63-6A91-480E-B58D-321A0875A440}"/>
                      </a:ext>
                    </a:extLst>
                  </p:cNvPr>
                  <p:cNvSpPr txBox="1"/>
                  <p:nvPr/>
                </p:nvSpPr>
                <p:spPr>
                  <a:xfrm>
                    <a:off x="1512807" y="3697398"/>
                    <a:ext cx="1432700" cy="1015663"/>
                  </a:xfrm>
                  <a:prstGeom prst="rect">
                    <a:avLst/>
                  </a:prstGeom>
                  <a:noFill/>
                  <a:ln>
                    <a:noFill/>
                  </a:ln>
                </p:spPr>
                <p:txBody>
                  <a:bodyPr wrap="none" rtlCol="0">
                    <a:spAutoFit/>
                  </a:bodyPr>
                  <a:lstStyle/>
                  <a:p>
                    <a:r>
                      <a:rPr lang="en-US" sz="1200"/>
                      <a:t>75 % Black</a:t>
                    </a:r>
                  </a:p>
                  <a:p>
                    <a:r>
                      <a:rPr lang="en-US" sz="1200"/>
                      <a:t>Color Values:</a:t>
                    </a:r>
                  </a:p>
                  <a:p>
                    <a:r>
                      <a:rPr lang="en-US" sz="1200"/>
                      <a:t>RGB 64 64 64</a:t>
                    </a:r>
                  </a:p>
                  <a:p>
                    <a:r>
                      <a:rPr lang="en-US" sz="1200"/>
                      <a:t>Hex/HTML #404040</a:t>
                    </a:r>
                  </a:p>
                  <a:p>
                    <a:r>
                      <a:rPr lang="en-US" sz="1200"/>
                      <a:t>CMYK 0 0 0 75</a:t>
                    </a:r>
                  </a:p>
                </p:txBody>
              </p:sp>
            </p:grpSp>
            <p:grpSp>
              <p:nvGrpSpPr>
                <p:cNvPr id="3" name="Group 2">
                  <a:extLst>
                    <a:ext uri="{FF2B5EF4-FFF2-40B4-BE49-F238E27FC236}">
                      <a16:creationId xmlns:a16="http://schemas.microsoft.com/office/drawing/2014/main" id="{72DA98B2-A120-45F6-9BD4-C75B17C84751}"/>
                    </a:ext>
                  </a:extLst>
                </p:cNvPr>
                <p:cNvGrpSpPr/>
                <p:nvPr/>
              </p:nvGrpSpPr>
              <p:grpSpPr>
                <a:xfrm>
                  <a:off x="9313183" y="1362076"/>
                  <a:ext cx="2347100" cy="1191399"/>
                  <a:chOff x="9313183" y="1440560"/>
                  <a:chExt cx="2347100" cy="1191399"/>
                </a:xfrm>
              </p:grpSpPr>
              <p:sp>
                <p:nvSpPr>
                  <p:cNvPr id="47" name="Rectangle 46">
                    <a:extLst>
                      <a:ext uri="{FF2B5EF4-FFF2-40B4-BE49-F238E27FC236}">
                        <a16:creationId xmlns:a16="http://schemas.microsoft.com/office/drawing/2014/main" id="{9E95C53B-0139-48AE-8CC8-1C65C9558E13}"/>
                      </a:ext>
                    </a:extLst>
                  </p:cNvPr>
                  <p:cNvSpPr/>
                  <p:nvPr/>
                </p:nvSpPr>
                <p:spPr>
                  <a:xfrm>
                    <a:off x="9313183" y="1440560"/>
                    <a:ext cx="9144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Dark 1</a:t>
                    </a:r>
                  </a:p>
                </p:txBody>
              </p:sp>
              <p:sp>
                <p:nvSpPr>
                  <p:cNvPr id="48" name="TextBox 47">
                    <a:extLst>
                      <a:ext uri="{FF2B5EF4-FFF2-40B4-BE49-F238E27FC236}">
                        <a16:creationId xmlns:a16="http://schemas.microsoft.com/office/drawing/2014/main" id="{29FCEF6A-E0F0-4E7A-BD6F-34CB1B6B7323}"/>
                      </a:ext>
                    </a:extLst>
                  </p:cNvPr>
                  <p:cNvSpPr txBox="1"/>
                  <p:nvPr/>
                </p:nvSpPr>
                <p:spPr>
                  <a:xfrm>
                    <a:off x="9435727" y="2354960"/>
                    <a:ext cx="513282" cy="276999"/>
                  </a:xfrm>
                  <a:prstGeom prst="rect">
                    <a:avLst/>
                  </a:prstGeom>
                  <a:noFill/>
                  <a:ln>
                    <a:noFill/>
                  </a:ln>
                </p:spPr>
                <p:txBody>
                  <a:bodyPr wrap="none" rtlCol="0">
                    <a:spAutoFit/>
                  </a:bodyPr>
                  <a:lstStyle/>
                  <a:p>
                    <a:r>
                      <a:rPr lang="en-US" sz="1200"/>
                      <a:t>Black</a:t>
                    </a:r>
                  </a:p>
                </p:txBody>
              </p:sp>
              <p:sp>
                <p:nvSpPr>
                  <p:cNvPr id="49" name="TextBox 48">
                    <a:extLst>
                      <a:ext uri="{FF2B5EF4-FFF2-40B4-BE49-F238E27FC236}">
                        <a16:creationId xmlns:a16="http://schemas.microsoft.com/office/drawing/2014/main" id="{2456045A-3C4E-4777-A101-6B5DCAA97C47}"/>
                      </a:ext>
                    </a:extLst>
                  </p:cNvPr>
                  <p:cNvSpPr txBox="1"/>
                  <p:nvPr/>
                </p:nvSpPr>
                <p:spPr>
                  <a:xfrm>
                    <a:off x="10227583" y="1440560"/>
                    <a:ext cx="1432700" cy="1015663"/>
                  </a:xfrm>
                  <a:prstGeom prst="rect">
                    <a:avLst/>
                  </a:prstGeom>
                  <a:noFill/>
                  <a:ln>
                    <a:noFill/>
                  </a:ln>
                </p:spPr>
                <p:txBody>
                  <a:bodyPr wrap="none" rtlCol="0">
                    <a:spAutoFit/>
                  </a:bodyPr>
                  <a:lstStyle/>
                  <a:p>
                    <a:r>
                      <a:rPr lang="en-US" sz="1200"/>
                      <a:t>100% Black</a:t>
                    </a:r>
                  </a:p>
                  <a:p>
                    <a:r>
                      <a:rPr lang="en-US" sz="1200"/>
                      <a:t>Color Values:</a:t>
                    </a:r>
                  </a:p>
                  <a:p>
                    <a:r>
                      <a:rPr lang="en-US" sz="1200"/>
                      <a:t>RGB 0 0 0</a:t>
                    </a:r>
                  </a:p>
                  <a:p>
                    <a:r>
                      <a:rPr lang="en-US" sz="1200"/>
                      <a:t>Hex/HTML #000000</a:t>
                    </a:r>
                  </a:p>
                  <a:p>
                    <a:r>
                      <a:rPr lang="en-US" sz="1200"/>
                      <a:t>CMYK 0 0 0 100</a:t>
                    </a:r>
                  </a:p>
                </p:txBody>
              </p:sp>
            </p:grpSp>
          </p:grpSp>
          <p:grpSp>
            <p:nvGrpSpPr>
              <p:cNvPr id="59" name="Group 58">
                <a:extLst>
                  <a:ext uri="{FF2B5EF4-FFF2-40B4-BE49-F238E27FC236}">
                    <a16:creationId xmlns:a16="http://schemas.microsoft.com/office/drawing/2014/main" id="{28B08390-8F0D-475C-8BF9-4953453B7EAD}"/>
                  </a:ext>
                </a:extLst>
              </p:cNvPr>
              <p:cNvGrpSpPr/>
              <p:nvPr/>
            </p:nvGrpSpPr>
            <p:grpSpPr>
              <a:xfrm>
                <a:off x="6581827" y="1362076"/>
                <a:ext cx="2299010" cy="2684293"/>
                <a:chOff x="6475087" y="1362076"/>
                <a:chExt cx="2299010" cy="2684293"/>
              </a:xfrm>
            </p:grpSpPr>
            <p:grpSp>
              <p:nvGrpSpPr>
                <p:cNvPr id="42" name="Group 41">
                  <a:extLst>
                    <a:ext uri="{FF2B5EF4-FFF2-40B4-BE49-F238E27FC236}">
                      <a16:creationId xmlns:a16="http://schemas.microsoft.com/office/drawing/2014/main" id="{2749D02B-EC47-4209-909E-1FC848759C5D}"/>
                    </a:ext>
                  </a:extLst>
                </p:cNvPr>
                <p:cNvGrpSpPr/>
                <p:nvPr/>
              </p:nvGrpSpPr>
              <p:grpSpPr>
                <a:xfrm>
                  <a:off x="6475087" y="2854970"/>
                  <a:ext cx="2259815" cy="1191399"/>
                  <a:chOff x="590474" y="3697398"/>
                  <a:chExt cx="2259815" cy="1191399"/>
                </a:xfrm>
              </p:grpSpPr>
              <p:sp>
                <p:nvSpPr>
                  <p:cNvPr id="43" name="Rectangle 42">
                    <a:extLst>
                      <a:ext uri="{FF2B5EF4-FFF2-40B4-BE49-F238E27FC236}">
                        <a16:creationId xmlns:a16="http://schemas.microsoft.com/office/drawing/2014/main" id="{7D839CB5-1ED7-4865-899F-54E531DF494C}"/>
                      </a:ext>
                    </a:extLst>
                  </p:cNvPr>
                  <p:cNvSpPr/>
                  <p:nvPr/>
                </p:nvSpPr>
                <p:spPr>
                  <a:xfrm>
                    <a:off x="598407" y="3697398"/>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Light 2</a:t>
                    </a:r>
                  </a:p>
                </p:txBody>
              </p:sp>
              <p:sp>
                <p:nvSpPr>
                  <p:cNvPr id="44" name="TextBox 43">
                    <a:extLst>
                      <a:ext uri="{FF2B5EF4-FFF2-40B4-BE49-F238E27FC236}">
                        <a16:creationId xmlns:a16="http://schemas.microsoft.com/office/drawing/2014/main" id="{F38FD2D5-D4F6-4D4C-A8F5-6755D16F6D61}"/>
                      </a:ext>
                    </a:extLst>
                  </p:cNvPr>
                  <p:cNvSpPr txBox="1"/>
                  <p:nvPr/>
                </p:nvSpPr>
                <p:spPr>
                  <a:xfrm>
                    <a:off x="590474" y="4611798"/>
                    <a:ext cx="893899" cy="276999"/>
                  </a:xfrm>
                  <a:prstGeom prst="rect">
                    <a:avLst/>
                  </a:prstGeom>
                  <a:noFill/>
                  <a:ln>
                    <a:noFill/>
                  </a:ln>
                </p:spPr>
                <p:txBody>
                  <a:bodyPr wrap="none" rtlCol="0">
                    <a:spAutoFit/>
                  </a:bodyPr>
                  <a:lstStyle/>
                  <a:p>
                    <a:r>
                      <a:rPr lang="en-US" sz="1200" err="1"/>
                      <a:t>CoE</a:t>
                    </a:r>
                    <a:r>
                      <a:rPr lang="en-US" sz="1200"/>
                      <a:t> Lt Gray</a:t>
                    </a:r>
                  </a:p>
                </p:txBody>
              </p:sp>
              <p:sp>
                <p:nvSpPr>
                  <p:cNvPr id="45" name="TextBox 44">
                    <a:extLst>
                      <a:ext uri="{FF2B5EF4-FFF2-40B4-BE49-F238E27FC236}">
                        <a16:creationId xmlns:a16="http://schemas.microsoft.com/office/drawing/2014/main" id="{C2E7346F-9C5B-4A48-8584-FF1754064EF0}"/>
                      </a:ext>
                    </a:extLst>
                  </p:cNvPr>
                  <p:cNvSpPr txBox="1"/>
                  <p:nvPr/>
                </p:nvSpPr>
                <p:spPr>
                  <a:xfrm>
                    <a:off x="1512807" y="3697398"/>
                    <a:ext cx="1337482" cy="1015663"/>
                  </a:xfrm>
                  <a:prstGeom prst="rect">
                    <a:avLst/>
                  </a:prstGeom>
                  <a:noFill/>
                  <a:ln>
                    <a:noFill/>
                  </a:ln>
                </p:spPr>
                <p:txBody>
                  <a:bodyPr wrap="none" rtlCol="0">
                    <a:spAutoFit/>
                  </a:bodyPr>
                  <a:lstStyle/>
                  <a:p>
                    <a:r>
                      <a:rPr lang="en-US" sz="1200"/>
                      <a:t>25% Black</a:t>
                    </a:r>
                  </a:p>
                  <a:p>
                    <a:r>
                      <a:rPr lang="en-US" sz="1200"/>
                      <a:t>Color Values:</a:t>
                    </a:r>
                  </a:p>
                  <a:p>
                    <a:r>
                      <a:rPr lang="en-US" sz="1200"/>
                      <a:t>RGB 191 191 191</a:t>
                    </a:r>
                  </a:p>
                  <a:p>
                    <a:r>
                      <a:rPr lang="en-US" sz="1200"/>
                      <a:t>Hex/HTML #</a:t>
                    </a:r>
                    <a:r>
                      <a:rPr lang="en-US" sz="1200" err="1"/>
                      <a:t>bfbfbf</a:t>
                    </a:r>
                    <a:endParaRPr lang="en-US" sz="1200"/>
                  </a:p>
                  <a:p>
                    <a:r>
                      <a:rPr lang="en-US" sz="1200"/>
                      <a:t>CMYK 0 0 0 25</a:t>
                    </a:r>
                  </a:p>
                </p:txBody>
              </p:sp>
            </p:grpSp>
            <p:grpSp>
              <p:nvGrpSpPr>
                <p:cNvPr id="2" name="Group 1">
                  <a:extLst>
                    <a:ext uri="{FF2B5EF4-FFF2-40B4-BE49-F238E27FC236}">
                      <a16:creationId xmlns:a16="http://schemas.microsoft.com/office/drawing/2014/main" id="{1832DDE5-2024-44EA-B34D-B94EFB62032E}"/>
                    </a:ext>
                  </a:extLst>
                </p:cNvPr>
                <p:cNvGrpSpPr/>
                <p:nvPr/>
              </p:nvGrpSpPr>
              <p:grpSpPr>
                <a:xfrm>
                  <a:off x="6475087" y="1362076"/>
                  <a:ext cx="2299010" cy="1191399"/>
                  <a:chOff x="6475087" y="1440560"/>
                  <a:chExt cx="2299010" cy="1191399"/>
                </a:xfrm>
              </p:grpSpPr>
              <p:sp>
                <p:nvSpPr>
                  <p:cNvPr id="51" name="Rectangle 50">
                    <a:extLst>
                      <a:ext uri="{FF2B5EF4-FFF2-40B4-BE49-F238E27FC236}">
                        <a16:creationId xmlns:a16="http://schemas.microsoft.com/office/drawing/2014/main" id="{64BF44AA-A22B-4F11-A0E0-9F026BF1AC3B}"/>
                      </a:ext>
                    </a:extLst>
                  </p:cNvPr>
                  <p:cNvSpPr/>
                  <p:nvPr/>
                </p:nvSpPr>
                <p:spPr>
                  <a:xfrm>
                    <a:off x="6475087" y="1440560"/>
                    <a:ext cx="914400"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Light 1</a:t>
                    </a:r>
                  </a:p>
                </p:txBody>
              </p:sp>
              <p:sp>
                <p:nvSpPr>
                  <p:cNvPr id="52" name="TextBox 51">
                    <a:extLst>
                      <a:ext uri="{FF2B5EF4-FFF2-40B4-BE49-F238E27FC236}">
                        <a16:creationId xmlns:a16="http://schemas.microsoft.com/office/drawing/2014/main" id="{A505B704-C13B-4142-B7C8-E16221E0E04A}"/>
                      </a:ext>
                    </a:extLst>
                  </p:cNvPr>
                  <p:cNvSpPr txBox="1"/>
                  <p:nvPr/>
                </p:nvSpPr>
                <p:spPr>
                  <a:xfrm>
                    <a:off x="6601361" y="2354960"/>
                    <a:ext cx="562911" cy="276999"/>
                  </a:xfrm>
                  <a:prstGeom prst="rect">
                    <a:avLst/>
                  </a:prstGeom>
                  <a:noFill/>
                  <a:ln>
                    <a:noFill/>
                  </a:ln>
                </p:spPr>
                <p:txBody>
                  <a:bodyPr wrap="none" rtlCol="0">
                    <a:spAutoFit/>
                  </a:bodyPr>
                  <a:lstStyle/>
                  <a:p>
                    <a:r>
                      <a:rPr lang="en-US" sz="1200"/>
                      <a:t>White</a:t>
                    </a:r>
                  </a:p>
                </p:txBody>
              </p:sp>
              <p:sp>
                <p:nvSpPr>
                  <p:cNvPr id="53" name="TextBox 52">
                    <a:extLst>
                      <a:ext uri="{FF2B5EF4-FFF2-40B4-BE49-F238E27FC236}">
                        <a16:creationId xmlns:a16="http://schemas.microsoft.com/office/drawing/2014/main" id="{B09AAEB4-7499-48D3-B1E0-2ED2DA0D98D1}"/>
                      </a:ext>
                    </a:extLst>
                  </p:cNvPr>
                  <p:cNvSpPr txBox="1"/>
                  <p:nvPr/>
                </p:nvSpPr>
                <p:spPr>
                  <a:xfrm>
                    <a:off x="7389487" y="1440560"/>
                    <a:ext cx="1384610" cy="1015663"/>
                  </a:xfrm>
                  <a:prstGeom prst="rect">
                    <a:avLst/>
                  </a:prstGeom>
                  <a:noFill/>
                  <a:ln>
                    <a:noFill/>
                  </a:ln>
                </p:spPr>
                <p:txBody>
                  <a:bodyPr wrap="none" rtlCol="0">
                    <a:spAutoFit/>
                  </a:bodyPr>
                  <a:lstStyle/>
                  <a:p>
                    <a:r>
                      <a:rPr lang="en-US" sz="1200"/>
                      <a:t>White</a:t>
                    </a:r>
                  </a:p>
                  <a:p>
                    <a:r>
                      <a:rPr lang="en-US" sz="1200"/>
                      <a:t>Color Values:</a:t>
                    </a:r>
                  </a:p>
                  <a:p>
                    <a:r>
                      <a:rPr lang="en-US" sz="1200"/>
                      <a:t>RGB 255 255 255</a:t>
                    </a:r>
                  </a:p>
                  <a:p>
                    <a:r>
                      <a:rPr lang="en-US" sz="1200"/>
                      <a:t>Hex/HTML #FFFFFF</a:t>
                    </a:r>
                  </a:p>
                  <a:p>
                    <a:r>
                      <a:rPr lang="en-US" sz="1200"/>
                      <a:t>CMYK 0 0 0 0</a:t>
                    </a:r>
                  </a:p>
                </p:txBody>
              </p:sp>
            </p:grpSp>
          </p:grpSp>
        </p:grpSp>
      </p:grpSp>
      <p:sp>
        <p:nvSpPr>
          <p:cNvPr id="4" name="Slide Number Placeholder 3">
            <a:extLst>
              <a:ext uri="{FF2B5EF4-FFF2-40B4-BE49-F238E27FC236}">
                <a16:creationId xmlns:a16="http://schemas.microsoft.com/office/drawing/2014/main" id="{3F2B3196-4571-1249-821B-F64C10CB777C}"/>
              </a:ext>
            </a:extLst>
          </p:cNvPr>
          <p:cNvSpPr>
            <a:spLocks noGrp="1"/>
          </p:cNvSpPr>
          <p:nvPr>
            <p:ph type="sldNum" sz="quarter" idx="4"/>
          </p:nvPr>
        </p:nvSpPr>
        <p:spPr/>
        <p:txBody>
          <a:bodyPr/>
          <a:lstStyle/>
          <a:p>
            <a:fld id="{6F1FABC0-072B-4F22-8F9B-95A9D10B0206}" type="slidenum">
              <a:rPr lang="en-US" smtClean="0"/>
              <a:pPr/>
              <a:t>39</a:t>
            </a:fld>
            <a:endParaRPr lang="en-US"/>
          </a:p>
        </p:txBody>
      </p:sp>
    </p:spTree>
    <p:extLst>
      <p:ext uri="{BB962C8B-B14F-4D97-AF65-F5344CB8AC3E}">
        <p14:creationId xmlns:p14="http://schemas.microsoft.com/office/powerpoint/2010/main" val="3413796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2955723" y="653395"/>
            <a:ext cx="6280555" cy="746380"/>
            <a:chOff x="0" y="-47625"/>
            <a:chExt cx="12561110" cy="1492760"/>
          </a:xfrm>
        </p:grpSpPr>
        <p:sp>
          <p:nvSpPr>
            <p:cNvPr id="3" name="TextBox 3"/>
            <p:cNvSpPr txBox="1"/>
            <p:nvPr/>
          </p:nvSpPr>
          <p:spPr>
            <a:xfrm>
              <a:off x="0" y="866129"/>
              <a:ext cx="12561110" cy="579006"/>
            </a:xfrm>
            <a:prstGeom prst="rect">
              <a:avLst/>
            </a:prstGeom>
          </p:spPr>
          <p:txBody>
            <a:bodyPr lIns="0" tIns="0" rIns="0" bIns="0" rtlCol="0" anchor="t">
              <a:spAutoFit/>
            </a:bodyPr>
            <a:lstStyle/>
            <a:p>
              <a:pPr algn="ctr">
                <a:lnSpc>
                  <a:spcPts val="2427"/>
                </a:lnSpc>
              </a:pPr>
              <a:r>
                <a:rPr lang="en-US" sz="1733" spc="87">
                  <a:solidFill>
                    <a:srgbClr val="191919"/>
                  </a:solidFill>
                  <a:latin typeface="Aileron Regular"/>
                </a:rPr>
                <a:t>Zenith Central Bank</a:t>
              </a:r>
            </a:p>
          </p:txBody>
        </p:sp>
        <p:sp>
          <p:nvSpPr>
            <p:cNvPr id="4" name="TextBox 4"/>
            <p:cNvSpPr txBox="1"/>
            <p:nvPr/>
          </p:nvSpPr>
          <p:spPr>
            <a:xfrm>
              <a:off x="0" y="-47625"/>
              <a:ext cx="12561110" cy="758798"/>
            </a:xfrm>
            <a:prstGeom prst="rect">
              <a:avLst/>
            </a:prstGeom>
          </p:spPr>
          <p:txBody>
            <a:bodyPr lIns="0" tIns="0" rIns="0" bIns="0" rtlCol="0" anchor="t">
              <a:spAutoFit/>
            </a:bodyPr>
            <a:lstStyle/>
            <a:p>
              <a:pPr algn="ctr">
                <a:lnSpc>
                  <a:spcPts val="3144"/>
                </a:lnSpc>
                <a:spcBef>
                  <a:spcPct val="0"/>
                </a:spcBef>
              </a:pPr>
              <a:r>
                <a:rPr lang="en-US" sz="2400" spc="71">
                  <a:solidFill>
                    <a:srgbClr val="191919"/>
                  </a:solidFill>
                  <a:latin typeface="Aileron Heavy"/>
                </a:rPr>
                <a:t>FINANCIAL PLANNING CYCLE</a:t>
              </a:r>
            </a:p>
          </p:txBody>
        </p:sp>
      </p:grpSp>
      <p:sp>
        <p:nvSpPr>
          <p:cNvPr id="5" name="AutoShape 5"/>
          <p:cNvSpPr/>
          <p:nvPr/>
        </p:nvSpPr>
        <p:spPr>
          <a:xfrm>
            <a:off x="0" y="4248699"/>
            <a:ext cx="12192000" cy="6350"/>
          </a:xfrm>
          <a:prstGeom prst="rect">
            <a:avLst/>
          </a:prstGeom>
          <a:solidFill>
            <a:srgbClr val="191919"/>
          </a:solidFill>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1481" y="4154929"/>
            <a:ext cx="200239" cy="20023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46784" y="2449657"/>
            <a:ext cx="1107503" cy="1107503"/>
          </a:xfrm>
          <a:prstGeom prst="rect">
            <a:avLst/>
          </a:prstGeom>
        </p:spPr>
      </p:pic>
      <p:sp>
        <p:nvSpPr>
          <p:cNvPr id="8" name="AutoShape 8"/>
          <p:cNvSpPr/>
          <p:nvPr/>
        </p:nvSpPr>
        <p:spPr>
          <a:xfrm>
            <a:off x="3294186" y="3557161"/>
            <a:ext cx="6350" cy="597768"/>
          </a:xfrm>
          <a:prstGeom prst="rect">
            <a:avLst/>
          </a:prstGeom>
          <a:solidFill>
            <a:srgbClr val="191919"/>
          </a:solidFill>
        </p:spPr>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97241" y="4154929"/>
            <a:ext cx="200239" cy="20023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06194" y="2449657"/>
            <a:ext cx="1107503" cy="1107503"/>
          </a:xfrm>
          <a:prstGeom prst="rect">
            <a:avLst/>
          </a:prstGeom>
        </p:spPr>
      </p:pic>
      <p:sp>
        <p:nvSpPr>
          <p:cNvPr id="11" name="AutoShape 11"/>
          <p:cNvSpPr/>
          <p:nvPr/>
        </p:nvSpPr>
        <p:spPr>
          <a:xfrm>
            <a:off x="5159946" y="3557161"/>
            <a:ext cx="6350" cy="597768"/>
          </a:xfrm>
          <a:prstGeom prst="rect">
            <a:avLst/>
          </a:prstGeom>
          <a:solidFill>
            <a:srgbClr val="191919"/>
          </a:solidFill>
        </p:spPr>
      </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63001" y="4154929"/>
            <a:ext cx="200239" cy="200239"/>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75129" y="2449657"/>
            <a:ext cx="1107503" cy="1107503"/>
          </a:xfrm>
          <a:prstGeom prst="rect">
            <a:avLst/>
          </a:prstGeom>
        </p:spPr>
      </p:pic>
      <p:sp>
        <p:nvSpPr>
          <p:cNvPr id="14" name="AutoShape 14"/>
          <p:cNvSpPr/>
          <p:nvPr/>
        </p:nvSpPr>
        <p:spPr>
          <a:xfrm>
            <a:off x="7025705" y="3557161"/>
            <a:ext cx="6350" cy="597768"/>
          </a:xfrm>
          <a:prstGeom prst="rect">
            <a:avLst/>
          </a:prstGeom>
          <a:solidFill>
            <a:srgbClr val="191919"/>
          </a:solidFill>
        </p:spPr>
      </p:sp>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28761" y="4154929"/>
            <a:ext cx="200239" cy="200239"/>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794521" y="4154929"/>
            <a:ext cx="200239" cy="200239"/>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660281" y="4154929"/>
            <a:ext cx="200239" cy="200239"/>
          </a:xfrm>
          <a:prstGeom prst="rect">
            <a:avLst/>
          </a:prstGeom>
        </p:spPr>
      </p:pic>
      <p:sp>
        <p:nvSpPr>
          <p:cNvPr id="18" name="TextBox 18"/>
          <p:cNvSpPr txBox="1"/>
          <p:nvPr/>
        </p:nvSpPr>
        <p:spPr>
          <a:xfrm>
            <a:off x="682625" y="4756344"/>
            <a:ext cx="1491601" cy="493981"/>
          </a:xfrm>
          <a:prstGeom prst="rect">
            <a:avLst/>
          </a:prstGeom>
        </p:spPr>
        <p:txBody>
          <a:bodyPr lIns="0" tIns="0" rIns="0" bIns="0" rtlCol="0" anchor="t">
            <a:spAutoFit/>
          </a:bodyPr>
          <a:lstStyle/>
          <a:p>
            <a:pPr algn="ctr">
              <a:lnSpc>
                <a:spcPts val="2000"/>
              </a:lnSpc>
            </a:pPr>
            <a:r>
              <a:rPr lang="en-US" sz="1333" spc="67">
                <a:solidFill>
                  <a:srgbClr val="191919"/>
                </a:solidFill>
                <a:latin typeface="Aileron Regular"/>
              </a:rPr>
              <a:t>Understand your</a:t>
            </a:r>
          </a:p>
          <a:p>
            <a:pPr algn="ctr">
              <a:lnSpc>
                <a:spcPts val="2000"/>
              </a:lnSpc>
            </a:pPr>
            <a:r>
              <a:rPr lang="en-US" sz="1333" spc="67">
                <a:solidFill>
                  <a:srgbClr val="191919"/>
                </a:solidFill>
                <a:latin typeface="Aileron Regular"/>
              </a:rPr>
              <a:t>needs and goals</a:t>
            </a:r>
          </a:p>
        </p:txBody>
      </p:sp>
      <p:sp>
        <p:nvSpPr>
          <p:cNvPr id="19" name="TextBox 19"/>
          <p:cNvSpPr txBox="1"/>
          <p:nvPr/>
        </p:nvSpPr>
        <p:spPr>
          <a:xfrm>
            <a:off x="2551560" y="4756344"/>
            <a:ext cx="1491601" cy="750462"/>
          </a:xfrm>
          <a:prstGeom prst="rect">
            <a:avLst/>
          </a:prstGeom>
        </p:spPr>
        <p:txBody>
          <a:bodyPr lIns="0" tIns="0" rIns="0" bIns="0" rtlCol="0" anchor="t">
            <a:spAutoFit/>
          </a:bodyPr>
          <a:lstStyle/>
          <a:p>
            <a:pPr algn="ctr">
              <a:lnSpc>
                <a:spcPts val="2000"/>
              </a:lnSpc>
            </a:pPr>
            <a:r>
              <a:rPr lang="en-US" sz="1333" spc="67">
                <a:solidFill>
                  <a:srgbClr val="191919"/>
                </a:solidFill>
                <a:latin typeface="Aileron Regular"/>
              </a:rPr>
              <a:t>Assess your current</a:t>
            </a:r>
          </a:p>
          <a:p>
            <a:pPr algn="ctr">
              <a:lnSpc>
                <a:spcPts val="2000"/>
              </a:lnSpc>
            </a:pPr>
            <a:r>
              <a:rPr lang="en-US" sz="1333" spc="67">
                <a:solidFill>
                  <a:srgbClr val="191919"/>
                </a:solidFill>
                <a:latin typeface="Aileron Regular"/>
              </a:rPr>
              <a:t>financial state</a:t>
            </a:r>
          </a:p>
        </p:txBody>
      </p:sp>
      <p:sp>
        <p:nvSpPr>
          <p:cNvPr id="20" name="TextBox 20"/>
          <p:cNvSpPr txBox="1"/>
          <p:nvPr/>
        </p:nvSpPr>
        <p:spPr>
          <a:xfrm>
            <a:off x="4417320" y="4756344"/>
            <a:ext cx="1491601" cy="750462"/>
          </a:xfrm>
          <a:prstGeom prst="rect">
            <a:avLst/>
          </a:prstGeom>
        </p:spPr>
        <p:txBody>
          <a:bodyPr lIns="0" tIns="0" rIns="0" bIns="0" rtlCol="0" anchor="t">
            <a:spAutoFit/>
          </a:bodyPr>
          <a:lstStyle/>
          <a:p>
            <a:pPr algn="ctr">
              <a:lnSpc>
                <a:spcPts val="2000"/>
              </a:lnSpc>
            </a:pPr>
            <a:r>
              <a:rPr lang="en-US" sz="1333" spc="67">
                <a:solidFill>
                  <a:srgbClr val="191919"/>
                </a:solidFill>
                <a:latin typeface="Aileron Regular"/>
              </a:rPr>
              <a:t>Create funds essential to</a:t>
            </a:r>
          </a:p>
          <a:p>
            <a:pPr algn="ctr">
              <a:lnSpc>
                <a:spcPts val="2000"/>
              </a:lnSpc>
            </a:pPr>
            <a:r>
              <a:rPr lang="en-US" sz="1333" spc="67">
                <a:solidFill>
                  <a:srgbClr val="191919"/>
                </a:solidFill>
                <a:latin typeface="Aileron Regular"/>
              </a:rPr>
              <a:t>your survival</a:t>
            </a:r>
          </a:p>
        </p:txBody>
      </p:sp>
      <p:sp>
        <p:nvSpPr>
          <p:cNvPr id="21" name="TextBox 21"/>
          <p:cNvSpPr txBox="1"/>
          <p:nvPr/>
        </p:nvSpPr>
        <p:spPr>
          <a:xfrm>
            <a:off x="6283080" y="4756344"/>
            <a:ext cx="1491601" cy="750462"/>
          </a:xfrm>
          <a:prstGeom prst="rect">
            <a:avLst/>
          </a:prstGeom>
        </p:spPr>
        <p:txBody>
          <a:bodyPr lIns="0" tIns="0" rIns="0" bIns="0" rtlCol="0" anchor="t">
            <a:spAutoFit/>
          </a:bodyPr>
          <a:lstStyle/>
          <a:p>
            <a:pPr algn="ctr">
              <a:lnSpc>
                <a:spcPts val="2000"/>
              </a:lnSpc>
            </a:pPr>
            <a:r>
              <a:rPr lang="en-US" sz="1333" spc="67">
                <a:solidFill>
                  <a:srgbClr val="191919"/>
                </a:solidFill>
                <a:latin typeface="Aileron Regular"/>
              </a:rPr>
              <a:t>Follow a schedule of budgeting</a:t>
            </a:r>
          </a:p>
          <a:p>
            <a:pPr algn="ctr">
              <a:lnSpc>
                <a:spcPts val="2000"/>
              </a:lnSpc>
            </a:pPr>
            <a:r>
              <a:rPr lang="en-US" sz="1333" spc="67">
                <a:solidFill>
                  <a:srgbClr val="191919"/>
                </a:solidFill>
                <a:latin typeface="Aileron Regular"/>
              </a:rPr>
              <a:t>and stick to it</a:t>
            </a:r>
          </a:p>
        </p:txBody>
      </p:sp>
      <p:sp>
        <p:nvSpPr>
          <p:cNvPr id="22" name="TextBox 22"/>
          <p:cNvSpPr txBox="1"/>
          <p:nvPr/>
        </p:nvSpPr>
        <p:spPr>
          <a:xfrm>
            <a:off x="8148840" y="4756344"/>
            <a:ext cx="1491601" cy="237501"/>
          </a:xfrm>
          <a:prstGeom prst="rect">
            <a:avLst/>
          </a:prstGeom>
        </p:spPr>
        <p:txBody>
          <a:bodyPr lIns="0" tIns="0" rIns="0" bIns="0" rtlCol="0" anchor="t">
            <a:spAutoFit/>
          </a:bodyPr>
          <a:lstStyle/>
          <a:p>
            <a:pPr algn="ctr">
              <a:lnSpc>
                <a:spcPts val="2000"/>
              </a:lnSpc>
            </a:pPr>
            <a:r>
              <a:rPr lang="en-US" sz="1333" spc="67">
                <a:solidFill>
                  <a:srgbClr val="191919"/>
                </a:solidFill>
                <a:latin typeface="Aileron Regular"/>
              </a:rPr>
              <a:t>Monitor</a:t>
            </a:r>
          </a:p>
        </p:txBody>
      </p:sp>
      <p:sp>
        <p:nvSpPr>
          <p:cNvPr id="23" name="TextBox 23"/>
          <p:cNvSpPr txBox="1"/>
          <p:nvPr/>
        </p:nvSpPr>
        <p:spPr>
          <a:xfrm>
            <a:off x="10014600" y="4756344"/>
            <a:ext cx="1491601" cy="237501"/>
          </a:xfrm>
          <a:prstGeom prst="rect">
            <a:avLst/>
          </a:prstGeom>
        </p:spPr>
        <p:txBody>
          <a:bodyPr lIns="0" tIns="0" rIns="0" bIns="0" rtlCol="0" anchor="t">
            <a:spAutoFit/>
          </a:bodyPr>
          <a:lstStyle/>
          <a:p>
            <a:pPr algn="ctr">
              <a:lnSpc>
                <a:spcPts val="2000"/>
              </a:lnSpc>
            </a:pPr>
            <a:r>
              <a:rPr lang="en-US" sz="1333" spc="67">
                <a:solidFill>
                  <a:srgbClr val="191919"/>
                </a:solidFill>
                <a:latin typeface="Aileron Regular"/>
              </a:rPr>
              <a:t>Refine as needed</a:t>
            </a:r>
          </a:p>
        </p:txBody>
      </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4674" y="2449657"/>
            <a:ext cx="1107503" cy="1107503"/>
          </a:xfrm>
          <a:prstGeom prst="rect">
            <a:avLst/>
          </a:prstGeom>
        </p:spPr>
      </p:pic>
      <p:sp>
        <p:nvSpPr>
          <p:cNvPr id="25" name="TextBox 25"/>
          <p:cNvSpPr txBox="1"/>
          <p:nvPr/>
        </p:nvSpPr>
        <p:spPr>
          <a:xfrm>
            <a:off x="1061876" y="2727184"/>
            <a:ext cx="745801" cy="268022"/>
          </a:xfrm>
          <a:prstGeom prst="rect">
            <a:avLst/>
          </a:prstGeom>
        </p:spPr>
        <p:txBody>
          <a:bodyPr lIns="0" tIns="0" rIns="0" bIns="0" rtlCol="0" anchor="t">
            <a:spAutoFit/>
          </a:bodyPr>
          <a:lstStyle/>
          <a:p>
            <a:pPr algn="ctr">
              <a:lnSpc>
                <a:spcPts val="2150"/>
              </a:lnSpc>
              <a:spcBef>
                <a:spcPct val="0"/>
              </a:spcBef>
            </a:pPr>
            <a:r>
              <a:rPr lang="en-US" sz="1667" spc="65">
                <a:solidFill>
                  <a:srgbClr val="FFFFFF"/>
                </a:solidFill>
                <a:latin typeface="Aileron Regular Bold"/>
              </a:rPr>
              <a:t>Stage 1</a:t>
            </a:r>
          </a:p>
        </p:txBody>
      </p:sp>
      <p:sp>
        <p:nvSpPr>
          <p:cNvPr id="26" name="AutoShape 26"/>
          <p:cNvSpPr/>
          <p:nvPr/>
        </p:nvSpPr>
        <p:spPr>
          <a:xfrm>
            <a:off x="1428426" y="3557161"/>
            <a:ext cx="6350" cy="597768"/>
          </a:xfrm>
          <a:prstGeom prst="rect">
            <a:avLst/>
          </a:prstGeom>
          <a:solidFill>
            <a:srgbClr val="191919"/>
          </a:solidFill>
        </p:spPr>
      </p:sp>
      <p:pic>
        <p:nvPicPr>
          <p:cNvPr id="27"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344063" y="2449657"/>
            <a:ext cx="1107503" cy="1107503"/>
          </a:xfrm>
          <a:prstGeom prst="rect">
            <a:avLst/>
          </a:prstGeom>
        </p:spPr>
      </p:pic>
      <p:sp>
        <p:nvSpPr>
          <p:cNvPr id="28" name="AutoShape 28"/>
          <p:cNvSpPr/>
          <p:nvPr/>
        </p:nvSpPr>
        <p:spPr>
          <a:xfrm>
            <a:off x="8891465" y="3557161"/>
            <a:ext cx="6350" cy="597768"/>
          </a:xfrm>
          <a:prstGeom prst="rect">
            <a:avLst/>
          </a:prstGeom>
          <a:solidFill>
            <a:srgbClr val="191919"/>
          </a:solidFill>
        </p:spPr>
      </p:sp>
      <p:pic>
        <p:nvPicPr>
          <p:cNvPr id="29" name="Picture 2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03473" y="2449657"/>
            <a:ext cx="1107503" cy="1107503"/>
          </a:xfrm>
          <a:prstGeom prst="rect">
            <a:avLst/>
          </a:prstGeom>
        </p:spPr>
      </p:pic>
      <p:sp>
        <p:nvSpPr>
          <p:cNvPr id="30" name="AutoShape 30"/>
          <p:cNvSpPr/>
          <p:nvPr/>
        </p:nvSpPr>
        <p:spPr>
          <a:xfrm>
            <a:off x="10757225" y="3557161"/>
            <a:ext cx="6350" cy="597768"/>
          </a:xfrm>
          <a:prstGeom prst="rect">
            <a:avLst/>
          </a:prstGeom>
          <a:solidFill>
            <a:srgbClr val="191919"/>
          </a:solidFill>
        </p:spPr>
      </p:sp>
      <p:sp>
        <p:nvSpPr>
          <p:cNvPr id="31" name="TextBox 31"/>
          <p:cNvSpPr txBox="1"/>
          <p:nvPr/>
        </p:nvSpPr>
        <p:spPr>
          <a:xfrm>
            <a:off x="2921286" y="2727184"/>
            <a:ext cx="745801" cy="268022"/>
          </a:xfrm>
          <a:prstGeom prst="rect">
            <a:avLst/>
          </a:prstGeom>
        </p:spPr>
        <p:txBody>
          <a:bodyPr lIns="0" tIns="0" rIns="0" bIns="0" rtlCol="0" anchor="t">
            <a:spAutoFit/>
          </a:bodyPr>
          <a:lstStyle/>
          <a:p>
            <a:pPr algn="ctr">
              <a:lnSpc>
                <a:spcPts val="2150"/>
              </a:lnSpc>
              <a:spcBef>
                <a:spcPct val="0"/>
              </a:spcBef>
            </a:pPr>
            <a:r>
              <a:rPr lang="en-US" sz="1667" spc="65">
                <a:solidFill>
                  <a:srgbClr val="FFFFFF"/>
                </a:solidFill>
                <a:latin typeface="Aileron Regular Bold"/>
              </a:rPr>
              <a:t>Stage 2</a:t>
            </a:r>
          </a:p>
        </p:txBody>
      </p:sp>
      <p:sp>
        <p:nvSpPr>
          <p:cNvPr id="32" name="TextBox 32"/>
          <p:cNvSpPr txBox="1"/>
          <p:nvPr/>
        </p:nvSpPr>
        <p:spPr>
          <a:xfrm>
            <a:off x="4787045" y="2727184"/>
            <a:ext cx="745801" cy="268022"/>
          </a:xfrm>
          <a:prstGeom prst="rect">
            <a:avLst/>
          </a:prstGeom>
        </p:spPr>
        <p:txBody>
          <a:bodyPr lIns="0" tIns="0" rIns="0" bIns="0" rtlCol="0" anchor="t">
            <a:spAutoFit/>
          </a:bodyPr>
          <a:lstStyle/>
          <a:p>
            <a:pPr algn="ctr">
              <a:lnSpc>
                <a:spcPts val="2150"/>
              </a:lnSpc>
              <a:spcBef>
                <a:spcPct val="0"/>
              </a:spcBef>
            </a:pPr>
            <a:r>
              <a:rPr lang="en-US" sz="1667" spc="65">
                <a:solidFill>
                  <a:srgbClr val="FFFFFF"/>
                </a:solidFill>
                <a:latin typeface="Aileron Regular Bold"/>
              </a:rPr>
              <a:t>Stage 3</a:t>
            </a:r>
          </a:p>
        </p:txBody>
      </p:sp>
      <p:sp>
        <p:nvSpPr>
          <p:cNvPr id="33" name="TextBox 33"/>
          <p:cNvSpPr txBox="1"/>
          <p:nvPr/>
        </p:nvSpPr>
        <p:spPr>
          <a:xfrm>
            <a:off x="6655980" y="2727184"/>
            <a:ext cx="745801" cy="268022"/>
          </a:xfrm>
          <a:prstGeom prst="rect">
            <a:avLst/>
          </a:prstGeom>
        </p:spPr>
        <p:txBody>
          <a:bodyPr lIns="0" tIns="0" rIns="0" bIns="0" rtlCol="0" anchor="t">
            <a:spAutoFit/>
          </a:bodyPr>
          <a:lstStyle/>
          <a:p>
            <a:pPr algn="ctr">
              <a:lnSpc>
                <a:spcPts val="2150"/>
              </a:lnSpc>
              <a:spcBef>
                <a:spcPct val="0"/>
              </a:spcBef>
            </a:pPr>
            <a:r>
              <a:rPr lang="en-US" sz="1667" spc="65">
                <a:solidFill>
                  <a:srgbClr val="FFFFFF"/>
                </a:solidFill>
                <a:latin typeface="Aileron Regular Bold"/>
              </a:rPr>
              <a:t>Stage 4</a:t>
            </a:r>
          </a:p>
        </p:txBody>
      </p:sp>
      <p:sp>
        <p:nvSpPr>
          <p:cNvPr id="34" name="TextBox 34"/>
          <p:cNvSpPr txBox="1"/>
          <p:nvPr/>
        </p:nvSpPr>
        <p:spPr>
          <a:xfrm>
            <a:off x="8518565" y="2727184"/>
            <a:ext cx="745801" cy="268022"/>
          </a:xfrm>
          <a:prstGeom prst="rect">
            <a:avLst/>
          </a:prstGeom>
        </p:spPr>
        <p:txBody>
          <a:bodyPr lIns="0" tIns="0" rIns="0" bIns="0" rtlCol="0" anchor="t">
            <a:spAutoFit/>
          </a:bodyPr>
          <a:lstStyle/>
          <a:p>
            <a:pPr algn="ctr">
              <a:lnSpc>
                <a:spcPts val="2150"/>
              </a:lnSpc>
              <a:spcBef>
                <a:spcPct val="0"/>
              </a:spcBef>
            </a:pPr>
            <a:r>
              <a:rPr lang="en-US" sz="1667" spc="65">
                <a:solidFill>
                  <a:srgbClr val="FFFFFF"/>
                </a:solidFill>
                <a:latin typeface="Aileron Regular Bold"/>
              </a:rPr>
              <a:t>Stage 5</a:t>
            </a:r>
          </a:p>
        </p:txBody>
      </p:sp>
      <p:sp>
        <p:nvSpPr>
          <p:cNvPr id="35" name="TextBox 35"/>
          <p:cNvSpPr txBox="1"/>
          <p:nvPr/>
        </p:nvSpPr>
        <p:spPr>
          <a:xfrm>
            <a:off x="10390675" y="2727184"/>
            <a:ext cx="745801" cy="268022"/>
          </a:xfrm>
          <a:prstGeom prst="rect">
            <a:avLst/>
          </a:prstGeom>
        </p:spPr>
        <p:txBody>
          <a:bodyPr lIns="0" tIns="0" rIns="0" bIns="0" rtlCol="0" anchor="t">
            <a:spAutoFit/>
          </a:bodyPr>
          <a:lstStyle/>
          <a:p>
            <a:pPr algn="ctr">
              <a:lnSpc>
                <a:spcPts val="2150"/>
              </a:lnSpc>
              <a:spcBef>
                <a:spcPct val="0"/>
              </a:spcBef>
            </a:pPr>
            <a:r>
              <a:rPr lang="en-US" sz="1667" spc="65">
                <a:solidFill>
                  <a:srgbClr val="FFFFFF"/>
                </a:solidFill>
                <a:latin typeface="Aileron Regular Bold"/>
              </a:rPr>
              <a:t>Stage 6</a:t>
            </a:r>
          </a:p>
        </p:txBody>
      </p:sp>
      <p:sp>
        <p:nvSpPr>
          <p:cNvPr id="36" name="Slide Number Placeholder 35">
            <a:extLst>
              <a:ext uri="{FF2B5EF4-FFF2-40B4-BE49-F238E27FC236}">
                <a16:creationId xmlns:a16="http://schemas.microsoft.com/office/drawing/2014/main" id="{CFC81850-085F-0F4E-B813-397DD4643A7F}"/>
              </a:ext>
            </a:extLst>
          </p:cNvPr>
          <p:cNvSpPr>
            <a:spLocks noGrp="1"/>
          </p:cNvSpPr>
          <p:nvPr>
            <p:ph type="sldNum" sz="quarter" idx="12"/>
          </p:nvPr>
        </p:nvSpPr>
        <p:spPr/>
        <p:txBody>
          <a:bodyPr/>
          <a:lstStyle/>
          <a:p>
            <a:fld id="{B6F15528-21DE-4FAA-801E-634DDDAF4B2B}" type="slidenum">
              <a:rPr lang="en-US" smtClean="0"/>
              <a:pPr/>
              <a:t>40</a:t>
            </a:fld>
            <a:endParaRPr lang="en-US"/>
          </a:p>
        </p:txBody>
      </p:sp>
    </p:spTree>
    <p:extLst>
      <p:ext uri="{BB962C8B-B14F-4D97-AF65-F5344CB8AC3E}">
        <p14:creationId xmlns:p14="http://schemas.microsoft.com/office/powerpoint/2010/main" val="4072997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rgbClr val="EDE0D4"/>
        </a:solidFill>
        <a:effectLst/>
      </p:bgPr>
    </p:bg>
    <p:spTree>
      <p:nvGrpSpPr>
        <p:cNvPr id="1" name=""/>
        <p:cNvGrpSpPr/>
        <p:nvPr/>
      </p:nvGrpSpPr>
      <p:grpSpPr>
        <a:xfrm>
          <a:off x="0" y="0"/>
          <a:ext cx="0" cy="0"/>
          <a:chOff x="0" y="0"/>
          <a:chExt cx="0" cy="0"/>
        </a:xfrm>
      </p:grpSpPr>
      <p:sp>
        <p:nvSpPr>
          <p:cNvPr id="2" name="AutoShape 2"/>
          <p:cNvSpPr/>
          <p:nvPr/>
        </p:nvSpPr>
        <p:spPr>
          <a:xfrm rot="8185062">
            <a:off x="5528600" y="-3327273"/>
            <a:ext cx="5356408" cy="10164231"/>
          </a:xfrm>
          <a:prstGeom prst="rect">
            <a:avLst/>
          </a:prstGeom>
          <a:solidFill>
            <a:srgbClr val="F2F2F2">
              <a:alpha val="40000"/>
            </a:srgbClr>
          </a:solidFill>
        </p:spPr>
      </p:sp>
      <p:grpSp>
        <p:nvGrpSpPr>
          <p:cNvPr id="3" name="Group 3"/>
          <p:cNvGrpSpPr>
            <a:grpSpLocks noChangeAspect="1"/>
          </p:cNvGrpSpPr>
          <p:nvPr/>
        </p:nvGrpSpPr>
        <p:grpSpPr>
          <a:xfrm rot="-10800000">
            <a:off x="2763165" y="3974938"/>
            <a:ext cx="1750918" cy="2507759"/>
            <a:chOff x="0" y="0"/>
            <a:chExt cx="4433570" cy="6350000"/>
          </a:xfrm>
        </p:grpSpPr>
        <p:sp>
          <p:nvSpPr>
            <p:cNvPr id="4" name="Freeform 4"/>
            <p:cNvSpPr/>
            <p:nvPr/>
          </p:nvSpPr>
          <p:spPr>
            <a:xfrm>
              <a:off x="0" y="0"/>
              <a:ext cx="4433570" cy="6350000"/>
            </a:xfrm>
            <a:custGeom>
              <a:avLst/>
              <a:gdLst/>
              <a:ahLst/>
              <a:cxnLst/>
              <a:rect l="l" t="t" r="r" b="b"/>
              <a:pathLst>
                <a:path w="4433570" h="6350000">
                  <a:moveTo>
                    <a:pt x="2217420" y="0"/>
                  </a:moveTo>
                  <a:lnTo>
                    <a:pt x="2217420" y="0"/>
                  </a:lnTo>
                  <a:cubicBezTo>
                    <a:pt x="3441700" y="0"/>
                    <a:pt x="4433570" y="993140"/>
                    <a:pt x="4433570" y="2217420"/>
                  </a:cubicBezTo>
                  <a:lnTo>
                    <a:pt x="4433570" y="6350000"/>
                  </a:lnTo>
                  <a:lnTo>
                    <a:pt x="4433570" y="6350000"/>
                  </a:lnTo>
                  <a:lnTo>
                    <a:pt x="0" y="6350000"/>
                  </a:lnTo>
                  <a:lnTo>
                    <a:pt x="0" y="6350000"/>
                  </a:lnTo>
                  <a:lnTo>
                    <a:pt x="0" y="2217420"/>
                  </a:lnTo>
                  <a:cubicBezTo>
                    <a:pt x="0" y="993140"/>
                    <a:pt x="993140" y="0"/>
                    <a:pt x="2217420" y="0"/>
                  </a:cubicBezTo>
                  <a:close/>
                </a:path>
              </a:pathLst>
            </a:custGeom>
            <a:solidFill>
              <a:srgbClr val="FBF6F3"/>
            </a:solidFill>
          </p:spPr>
        </p:sp>
      </p:grpSp>
      <p:grpSp>
        <p:nvGrpSpPr>
          <p:cNvPr id="5" name="Group 5"/>
          <p:cNvGrpSpPr>
            <a:grpSpLocks noChangeAspect="1"/>
          </p:cNvGrpSpPr>
          <p:nvPr/>
        </p:nvGrpSpPr>
        <p:grpSpPr>
          <a:xfrm rot="-10800000">
            <a:off x="5315014" y="3974938"/>
            <a:ext cx="1750918" cy="2507759"/>
            <a:chOff x="0" y="0"/>
            <a:chExt cx="4433570" cy="6350000"/>
          </a:xfrm>
        </p:grpSpPr>
        <p:sp>
          <p:nvSpPr>
            <p:cNvPr id="6" name="Freeform 6"/>
            <p:cNvSpPr/>
            <p:nvPr/>
          </p:nvSpPr>
          <p:spPr>
            <a:xfrm>
              <a:off x="0" y="0"/>
              <a:ext cx="4433570" cy="6350000"/>
            </a:xfrm>
            <a:custGeom>
              <a:avLst/>
              <a:gdLst/>
              <a:ahLst/>
              <a:cxnLst/>
              <a:rect l="l" t="t" r="r" b="b"/>
              <a:pathLst>
                <a:path w="4433570" h="6350000">
                  <a:moveTo>
                    <a:pt x="2217420" y="0"/>
                  </a:moveTo>
                  <a:lnTo>
                    <a:pt x="2217420" y="0"/>
                  </a:lnTo>
                  <a:cubicBezTo>
                    <a:pt x="3441700" y="0"/>
                    <a:pt x="4433570" y="993140"/>
                    <a:pt x="4433570" y="2217420"/>
                  </a:cubicBezTo>
                  <a:lnTo>
                    <a:pt x="4433570" y="6350000"/>
                  </a:lnTo>
                  <a:lnTo>
                    <a:pt x="4433570" y="6350000"/>
                  </a:lnTo>
                  <a:lnTo>
                    <a:pt x="0" y="6350000"/>
                  </a:lnTo>
                  <a:lnTo>
                    <a:pt x="0" y="6350000"/>
                  </a:lnTo>
                  <a:lnTo>
                    <a:pt x="0" y="2217420"/>
                  </a:lnTo>
                  <a:cubicBezTo>
                    <a:pt x="0" y="993140"/>
                    <a:pt x="993140" y="0"/>
                    <a:pt x="2217420" y="0"/>
                  </a:cubicBezTo>
                  <a:close/>
                </a:path>
              </a:pathLst>
            </a:custGeom>
            <a:solidFill>
              <a:srgbClr val="FBF6F3"/>
            </a:solidFill>
          </p:spPr>
        </p:sp>
      </p:grpSp>
      <p:grpSp>
        <p:nvGrpSpPr>
          <p:cNvPr id="7" name="Group 7"/>
          <p:cNvGrpSpPr>
            <a:grpSpLocks noChangeAspect="1"/>
          </p:cNvGrpSpPr>
          <p:nvPr/>
        </p:nvGrpSpPr>
        <p:grpSpPr>
          <a:xfrm rot="-10800000">
            <a:off x="7836744" y="3973770"/>
            <a:ext cx="1750918" cy="2507759"/>
            <a:chOff x="0" y="0"/>
            <a:chExt cx="4433570" cy="6350000"/>
          </a:xfrm>
        </p:grpSpPr>
        <p:sp>
          <p:nvSpPr>
            <p:cNvPr id="8" name="Freeform 8"/>
            <p:cNvSpPr/>
            <p:nvPr/>
          </p:nvSpPr>
          <p:spPr>
            <a:xfrm>
              <a:off x="0" y="0"/>
              <a:ext cx="4433570" cy="6350000"/>
            </a:xfrm>
            <a:custGeom>
              <a:avLst/>
              <a:gdLst/>
              <a:ahLst/>
              <a:cxnLst/>
              <a:rect l="l" t="t" r="r" b="b"/>
              <a:pathLst>
                <a:path w="4433570" h="6350000">
                  <a:moveTo>
                    <a:pt x="2217420" y="0"/>
                  </a:moveTo>
                  <a:lnTo>
                    <a:pt x="2217420" y="0"/>
                  </a:lnTo>
                  <a:cubicBezTo>
                    <a:pt x="3441700" y="0"/>
                    <a:pt x="4433570" y="993140"/>
                    <a:pt x="4433570" y="2217420"/>
                  </a:cubicBezTo>
                  <a:lnTo>
                    <a:pt x="4433570" y="6350000"/>
                  </a:lnTo>
                  <a:lnTo>
                    <a:pt x="4433570" y="6350000"/>
                  </a:lnTo>
                  <a:lnTo>
                    <a:pt x="0" y="6350000"/>
                  </a:lnTo>
                  <a:lnTo>
                    <a:pt x="0" y="6350000"/>
                  </a:lnTo>
                  <a:lnTo>
                    <a:pt x="0" y="2217420"/>
                  </a:lnTo>
                  <a:cubicBezTo>
                    <a:pt x="0" y="993140"/>
                    <a:pt x="993140" y="0"/>
                    <a:pt x="2217420" y="0"/>
                  </a:cubicBezTo>
                  <a:close/>
                </a:path>
              </a:pathLst>
            </a:custGeom>
            <a:solidFill>
              <a:srgbClr val="FBF6F3"/>
            </a:solidFill>
          </p:spPr>
        </p:sp>
      </p:grpSp>
      <p:grpSp>
        <p:nvGrpSpPr>
          <p:cNvPr id="9" name="Group 9"/>
          <p:cNvGrpSpPr>
            <a:grpSpLocks noChangeAspect="1"/>
          </p:cNvGrpSpPr>
          <p:nvPr/>
        </p:nvGrpSpPr>
        <p:grpSpPr>
          <a:xfrm>
            <a:off x="2763165" y="2056487"/>
            <a:ext cx="1750918" cy="1924085"/>
            <a:chOff x="0" y="0"/>
            <a:chExt cx="5778500" cy="6350000"/>
          </a:xfrm>
        </p:grpSpPr>
        <p:sp>
          <p:nvSpPr>
            <p:cNvPr id="10" name="Freeform 10"/>
            <p:cNvSpPr/>
            <p:nvPr/>
          </p:nvSpPr>
          <p:spPr>
            <a:xfrm>
              <a:off x="0" y="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solidFill>
              <a:srgbClr val="8A5A44"/>
            </a:solidFill>
          </p:spPr>
        </p:sp>
      </p:grpSp>
      <p:grpSp>
        <p:nvGrpSpPr>
          <p:cNvPr id="11" name="Group 11"/>
          <p:cNvGrpSpPr>
            <a:grpSpLocks noChangeAspect="1"/>
          </p:cNvGrpSpPr>
          <p:nvPr/>
        </p:nvGrpSpPr>
        <p:grpSpPr>
          <a:xfrm>
            <a:off x="5315014" y="2055319"/>
            <a:ext cx="1750918" cy="1924085"/>
            <a:chOff x="0" y="0"/>
            <a:chExt cx="5778500" cy="6350000"/>
          </a:xfrm>
        </p:grpSpPr>
        <p:sp>
          <p:nvSpPr>
            <p:cNvPr id="12" name="Freeform 12"/>
            <p:cNvSpPr/>
            <p:nvPr/>
          </p:nvSpPr>
          <p:spPr>
            <a:xfrm>
              <a:off x="0" y="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solidFill>
              <a:srgbClr val="8A5A44"/>
            </a:solidFill>
          </p:spPr>
        </p:sp>
      </p:grpSp>
      <p:grpSp>
        <p:nvGrpSpPr>
          <p:cNvPr id="13" name="Group 13"/>
          <p:cNvGrpSpPr>
            <a:grpSpLocks noChangeAspect="1"/>
          </p:cNvGrpSpPr>
          <p:nvPr/>
        </p:nvGrpSpPr>
        <p:grpSpPr>
          <a:xfrm>
            <a:off x="7836744" y="2055319"/>
            <a:ext cx="1750918" cy="1924085"/>
            <a:chOff x="0" y="0"/>
            <a:chExt cx="5778500" cy="6350000"/>
          </a:xfrm>
        </p:grpSpPr>
        <p:sp>
          <p:nvSpPr>
            <p:cNvPr id="14" name="Freeform 14"/>
            <p:cNvSpPr/>
            <p:nvPr/>
          </p:nvSpPr>
          <p:spPr>
            <a:xfrm>
              <a:off x="0" y="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solidFill>
              <a:srgbClr val="8A5A44"/>
            </a:solidFill>
          </p:spPr>
        </p:sp>
      </p:grpSp>
      <p:grpSp>
        <p:nvGrpSpPr>
          <p:cNvPr id="15" name="Group 15"/>
          <p:cNvGrpSpPr>
            <a:grpSpLocks noChangeAspect="1"/>
          </p:cNvGrpSpPr>
          <p:nvPr/>
        </p:nvGrpSpPr>
        <p:grpSpPr>
          <a:xfrm>
            <a:off x="2802205" y="2098220"/>
            <a:ext cx="1672839" cy="1838285"/>
            <a:chOff x="0" y="0"/>
            <a:chExt cx="5778500" cy="6350000"/>
          </a:xfrm>
        </p:grpSpPr>
        <p:sp>
          <p:nvSpPr>
            <p:cNvPr id="16" name="Freeform 16"/>
            <p:cNvSpPr/>
            <p:nvPr/>
          </p:nvSpPr>
          <p:spPr>
            <a:xfrm>
              <a:off x="0" y="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2"/>
              <a:stretch>
                <a:fillRect l="-49100" t="-53599" r="-107927" b="-2330"/>
              </a:stretch>
            </a:blipFill>
          </p:spPr>
        </p:sp>
      </p:grpSp>
      <p:grpSp>
        <p:nvGrpSpPr>
          <p:cNvPr id="17" name="Group 17"/>
          <p:cNvGrpSpPr>
            <a:grpSpLocks noChangeAspect="1"/>
          </p:cNvGrpSpPr>
          <p:nvPr/>
        </p:nvGrpSpPr>
        <p:grpSpPr>
          <a:xfrm>
            <a:off x="5354053" y="2099388"/>
            <a:ext cx="1672839" cy="1838285"/>
            <a:chOff x="0" y="0"/>
            <a:chExt cx="5778500" cy="6350000"/>
          </a:xfrm>
        </p:grpSpPr>
        <p:sp>
          <p:nvSpPr>
            <p:cNvPr id="18" name="Freeform 18"/>
            <p:cNvSpPr/>
            <p:nvPr/>
          </p:nvSpPr>
          <p:spPr>
            <a:xfrm>
              <a:off x="0" y="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3"/>
              <a:stretch>
                <a:fillRect l="-57437" t="-41620" r="-951" b="-74579"/>
              </a:stretch>
            </a:blipFill>
          </p:spPr>
        </p:sp>
      </p:grpSp>
      <p:grpSp>
        <p:nvGrpSpPr>
          <p:cNvPr id="19" name="Group 19"/>
          <p:cNvGrpSpPr>
            <a:grpSpLocks noChangeAspect="1"/>
          </p:cNvGrpSpPr>
          <p:nvPr/>
        </p:nvGrpSpPr>
        <p:grpSpPr>
          <a:xfrm>
            <a:off x="7875784" y="2099388"/>
            <a:ext cx="1672839" cy="1838285"/>
            <a:chOff x="0" y="0"/>
            <a:chExt cx="5778500" cy="6350000"/>
          </a:xfrm>
        </p:grpSpPr>
        <p:sp>
          <p:nvSpPr>
            <p:cNvPr id="20" name="Freeform 20"/>
            <p:cNvSpPr/>
            <p:nvPr/>
          </p:nvSpPr>
          <p:spPr>
            <a:xfrm>
              <a:off x="0" y="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4"/>
              <a:stretch>
                <a:fillRect l="-41566" t="-28348" r="-35145" b="-32459"/>
              </a:stretch>
            </a:blipFill>
          </p:spPr>
        </p:sp>
      </p:grpSp>
      <p:sp>
        <p:nvSpPr>
          <p:cNvPr id="21" name="TextBox 21"/>
          <p:cNvSpPr txBox="1"/>
          <p:nvPr/>
        </p:nvSpPr>
        <p:spPr>
          <a:xfrm>
            <a:off x="3170315" y="342052"/>
            <a:ext cx="6040317" cy="1410643"/>
          </a:xfrm>
          <a:prstGeom prst="rect">
            <a:avLst/>
          </a:prstGeom>
        </p:spPr>
        <p:txBody>
          <a:bodyPr lIns="0" tIns="0" rIns="0" bIns="0" rtlCol="0" anchor="t">
            <a:spAutoFit/>
          </a:bodyPr>
          <a:lstStyle/>
          <a:p>
            <a:pPr algn="ctr">
              <a:lnSpc>
                <a:spcPts val="5500"/>
              </a:lnSpc>
            </a:pPr>
            <a:r>
              <a:rPr lang="en-US" sz="5000" spc="49">
                <a:solidFill>
                  <a:srgbClr val="8A5A44"/>
                </a:solidFill>
                <a:latin typeface="Quincy Medium"/>
              </a:rPr>
              <a:t>Social Media </a:t>
            </a:r>
          </a:p>
          <a:p>
            <a:pPr algn="ctr">
              <a:lnSpc>
                <a:spcPts val="5500"/>
              </a:lnSpc>
            </a:pPr>
            <a:r>
              <a:rPr lang="en-US" sz="5000" spc="49">
                <a:solidFill>
                  <a:srgbClr val="8A5A44"/>
                </a:solidFill>
                <a:latin typeface="Quincy Medium"/>
              </a:rPr>
              <a:t>Packages</a:t>
            </a:r>
          </a:p>
        </p:txBody>
      </p:sp>
      <p:sp>
        <p:nvSpPr>
          <p:cNvPr id="22" name="TextBox 22"/>
          <p:cNvSpPr txBox="1"/>
          <p:nvPr/>
        </p:nvSpPr>
        <p:spPr>
          <a:xfrm>
            <a:off x="2802205" y="4137901"/>
            <a:ext cx="1672839" cy="1226618"/>
          </a:xfrm>
          <a:prstGeom prst="rect">
            <a:avLst/>
          </a:prstGeom>
        </p:spPr>
        <p:txBody>
          <a:bodyPr lIns="0" tIns="0" rIns="0" bIns="0" rtlCol="0" anchor="t">
            <a:spAutoFit/>
          </a:bodyPr>
          <a:lstStyle/>
          <a:p>
            <a:pPr algn="ctr">
              <a:lnSpc>
                <a:spcPts val="1667"/>
              </a:lnSpc>
            </a:pPr>
            <a:r>
              <a:rPr lang="en-US" sz="1667" spc="16">
                <a:solidFill>
                  <a:srgbClr val="000000"/>
                </a:solidFill>
                <a:latin typeface="HK Gothic Light"/>
              </a:rPr>
              <a:t>Bronze</a:t>
            </a:r>
          </a:p>
          <a:p>
            <a:pPr algn="ctr">
              <a:lnSpc>
                <a:spcPts val="1667"/>
              </a:lnSpc>
            </a:pPr>
            <a:endParaRPr lang="en-US" sz="1667" spc="16">
              <a:solidFill>
                <a:srgbClr val="000000"/>
              </a:solidFill>
              <a:latin typeface="HK Gothic Light"/>
            </a:endParaRPr>
          </a:p>
          <a:p>
            <a:pPr algn="ctr">
              <a:lnSpc>
                <a:spcPts val="1667"/>
              </a:lnSpc>
            </a:pPr>
            <a:r>
              <a:rPr lang="en-US" sz="1667" spc="16">
                <a:solidFill>
                  <a:srgbClr val="000000"/>
                </a:solidFill>
                <a:latin typeface="HK Gothic Light"/>
              </a:rPr>
              <a:t>10 posts,</a:t>
            </a:r>
          </a:p>
          <a:p>
            <a:pPr algn="ctr">
              <a:lnSpc>
                <a:spcPts val="2333"/>
              </a:lnSpc>
            </a:pPr>
            <a:r>
              <a:rPr lang="en-US" sz="1667" spc="16">
                <a:solidFill>
                  <a:srgbClr val="000000"/>
                </a:solidFill>
                <a:latin typeface="HK Gothic Light"/>
              </a:rPr>
              <a:t>captions &amp;</a:t>
            </a:r>
          </a:p>
          <a:p>
            <a:pPr algn="ctr">
              <a:lnSpc>
                <a:spcPts val="2333"/>
              </a:lnSpc>
              <a:spcBef>
                <a:spcPct val="0"/>
              </a:spcBef>
            </a:pPr>
            <a:r>
              <a:rPr lang="en-US" sz="1667" spc="16">
                <a:solidFill>
                  <a:srgbClr val="000000"/>
                </a:solidFill>
                <a:latin typeface="HK Gothic Light"/>
              </a:rPr>
              <a:t>graphics</a:t>
            </a:r>
          </a:p>
        </p:txBody>
      </p:sp>
      <p:sp>
        <p:nvSpPr>
          <p:cNvPr id="23" name="TextBox 23"/>
          <p:cNvSpPr txBox="1"/>
          <p:nvPr/>
        </p:nvSpPr>
        <p:spPr>
          <a:xfrm>
            <a:off x="2802205" y="5453351"/>
            <a:ext cx="1672839" cy="564257"/>
          </a:xfrm>
          <a:prstGeom prst="rect">
            <a:avLst/>
          </a:prstGeom>
        </p:spPr>
        <p:txBody>
          <a:bodyPr lIns="0" tIns="0" rIns="0" bIns="0" rtlCol="0" anchor="t">
            <a:spAutoFit/>
          </a:bodyPr>
          <a:lstStyle/>
          <a:p>
            <a:pPr algn="ctr">
              <a:lnSpc>
                <a:spcPts val="4399"/>
              </a:lnSpc>
            </a:pPr>
            <a:r>
              <a:rPr lang="en-US" sz="3999" spc="39">
                <a:solidFill>
                  <a:srgbClr val="8A5A44"/>
                </a:solidFill>
                <a:latin typeface="Quincy Medium"/>
              </a:rPr>
              <a:t>550</a:t>
            </a:r>
          </a:p>
        </p:txBody>
      </p:sp>
      <p:sp>
        <p:nvSpPr>
          <p:cNvPr id="24" name="TextBox 24"/>
          <p:cNvSpPr txBox="1"/>
          <p:nvPr/>
        </p:nvSpPr>
        <p:spPr>
          <a:xfrm>
            <a:off x="5354053" y="5453351"/>
            <a:ext cx="1672839" cy="564257"/>
          </a:xfrm>
          <a:prstGeom prst="rect">
            <a:avLst/>
          </a:prstGeom>
        </p:spPr>
        <p:txBody>
          <a:bodyPr lIns="0" tIns="0" rIns="0" bIns="0" rtlCol="0" anchor="t">
            <a:spAutoFit/>
          </a:bodyPr>
          <a:lstStyle/>
          <a:p>
            <a:pPr algn="ctr">
              <a:lnSpc>
                <a:spcPts val="4399"/>
              </a:lnSpc>
            </a:pPr>
            <a:r>
              <a:rPr lang="en-US" sz="3999" spc="39">
                <a:solidFill>
                  <a:srgbClr val="8A5A44"/>
                </a:solidFill>
                <a:latin typeface="Quincy Medium"/>
              </a:rPr>
              <a:t>750</a:t>
            </a:r>
          </a:p>
        </p:txBody>
      </p:sp>
      <p:sp>
        <p:nvSpPr>
          <p:cNvPr id="25" name="TextBox 25"/>
          <p:cNvSpPr txBox="1"/>
          <p:nvPr/>
        </p:nvSpPr>
        <p:spPr>
          <a:xfrm>
            <a:off x="7875784" y="5453351"/>
            <a:ext cx="1672839" cy="564257"/>
          </a:xfrm>
          <a:prstGeom prst="rect">
            <a:avLst/>
          </a:prstGeom>
        </p:spPr>
        <p:txBody>
          <a:bodyPr lIns="0" tIns="0" rIns="0" bIns="0" rtlCol="0" anchor="t">
            <a:spAutoFit/>
          </a:bodyPr>
          <a:lstStyle/>
          <a:p>
            <a:pPr algn="ctr">
              <a:lnSpc>
                <a:spcPts val="4399"/>
              </a:lnSpc>
            </a:pPr>
            <a:r>
              <a:rPr lang="en-US" sz="3999" spc="39">
                <a:solidFill>
                  <a:srgbClr val="8A5A44"/>
                </a:solidFill>
                <a:latin typeface="Quincy Medium"/>
              </a:rPr>
              <a:t>850</a:t>
            </a:r>
          </a:p>
        </p:txBody>
      </p:sp>
      <p:sp>
        <p:nvSpPr>
          <p:cNvPr id="26" name="TextBox 26"/>
          <p:cNvSpPr txBox="1"/>
          <p:nvPr/>
        </p:nvSpPr>
        <p:spPr>
          <a:xfrm>
            <a:off x="5354053" y="4137901"/>
            <a:ext cx="1672839" cy="1226618"/>
          </a:xfrm>
          <a:prstGeom prst="rect">
            <a:avLst/>
          </a:prstGeom>
        </p:spPr>
        <p:txBody>
          <a:bodyPr lIns="0" tIns="0" rIns="0" bIns="0" rtlCol="0" anchor="t">
            <a:spAutoFit/>
          </a:bodyPr>
          <a:lstStyle/>
          <a:p>
            <a:pPr algn="ctr">
              <a:lnSpc>
                <a:spcPts val="1667"/>
              </a:lnSpc>
            </a:pPr>
            <a:r>
              <a:rPr lang="en-US" sz="1667" spc="16">
                <a:solidFill>
                  <a:srgbClr val="000000"/>
                </a:solidFill>
                <a:latin typeface="HK Gothic Light"/>
              </a:rPr>
              <a:t>Silver</a:t>
            </a:r>
          </a:p>
          <a:p>
            <a:pPr algn="ctr">
              <a:lnSpc>
                <a:spcPts val="1667"/>
              </a:lnSpc>
            </a:pPr>
            <a:endParaRPr lang="en-US" sz="1667" spc="16">
              <a:solidFill>
                <a:srgbClr val="000000"/>
              </a:solidFill>
              <a:latin typeface="HK Gothic Light"/>
            </a:endParaRPr>
          </a:p>
          <a:p>
            <a:pPr algn="ctr">
              <a:lnSpc>
                <a:spcPts val="1667"/>
              </a:lnSpc>
            </a:pPr>
            <a:r>
              <a:rPr lang="en-US" sz="1667" spc="16">
                <a:solidFill>
                  <a:srgbClr val="000000"/>
                </a:solidFill>
                <a:latin typeface="HK Gothic Light"/>
              </a:rPr>
              <a:t>20 posts,</a:t>
            </a:r>
          </a:p>
          <a:p>
            <a:pPr algn="ctr">
              <a:lnSpc>
                <a:spcPts val="2333"/>
              </a:lnSpc>
            </a:pPr>
            <a:r>
              <a:rPr lang="en-US" sz="1667" spc="16">
                <a:solidFill>
                  <a:srgbClr val="000000"/>
                </a:solidFill>
                <a:latin typeface="HK Gothic Light"/>
              </a:rPr>
              <a:t>captions &amp;</a:t>
            </a:r>
          </a:p>
          <a:p>
            <a:pPr algn="ctr">
              <a:lnSpc>
                <a:spcPts val="2333"/>
              </a:lnSpc>
              <a:spcBef>
                <a:spcPct val="0"/>
              </a:spcBef>
            </a:pPr>
            <a:r>
              <a:rPr lang="en-US" sz="1667" spc="16">
                <a:solidFill>
                  <a:srgbClr val="000000"/>
                </a:solidFill>
                <a:latin typeface="HK Gothic Light"/>
              </a:rPr>
              <a:t>graphics</a:t>
            </a:r>
          </a:p>
        </p:txBody>
      </p:sp>
      <p:sp>
        <p:nvSpPr>
          <p:cNvPr id="27" name="TextBox 27"/>
          <p:cNvSpPr txBox="1"/>
          <p:nvPr/>
        </p:nvSpPr>
        <p:spPr>
          <a:xfrm>
            <a:off x="7875784" y="4137901"/>
            <a:ext cx="1672839" cy="1226618"/>
          </a:xfrm>
          <a:prstGeom prst="rect">
            <a:avLst/>
          </a:prstGeom>
        </p:spPr>
        <p:txBody>
          <a:bodyPr lIns="0" tIns="0" rIns="0" bIns="0" rtlCol="0" anchor="t">
            <a:spAutoFit/>
          </a:bodyPr>
          <a:lstStyle/>
          <a:p>
            <a:pPr algn="ctr">
              <a:lnSpc>
                <a:spcPts val="1667"/>
              </a:lnSpc>
            </a:pPr>
            <a:r>
              <a:rPr lang="en-US" sz="1667" spc="16">
                <a:solidFill>
                  <a:srgbClr val="000000"/>
                </a:solidFill>
                <a:latin typeface="HK Gothic Light"/>
              </a:rPr>
              <a:t>Gold</a:t>
            </a:r>
          </a:p>
          <a:p>
            <a:pPr algn="ctr">
              <a:lnSpc>
                <a:spcPts val="1667"/>
              </a:lnSpc>
            </a:pPr>
            <a:endParaRPr lang="en-US" sz="1667" spc="16">
              <a:solidFill>
                <a:srgbClr val="000000"/>
              </a:solidFill>
              <a:latin typeface="HK Gothic Light"/>
            </a:endParaRPr>
          </a:p>
          <a:p>
            <a:pPr algn="ctr">
              <a:lnSpc>
                <a:spcPts val="1667"/>
              </a:lnSpc>
            </a:pPr>
            <a:r>
              <a:rPr lang="en-US" sz="1667" spc="16">
                <a:solidFill>
                  <a:srgbClr val="000000"/>
                </a:solidFill>
                <a:latin typeface="HK Gothic Light"/>
              </a:rPr>
              <a:t>30 posts,</a:t>
            </a:r>
          </a:p>
          <a:p>
            <a:pPr algn="ctr">
              <a:lnSpc>
                <a:spcPts val="2333"/>
              </a:lnSpc>
            </a:pPr>
            <a:r>
              <a:rPr lang="en-US" sz="1667" spc="16">
                <a:solidFill>
                  <a:srgbClr val="000000"/>
                </a:solidFill>
                <a:latin typeface="HK Gothic Light"/>
              </a:rPr>
              <a:t>captions &amp;</a:t>
            </a:r>
          </a:p>
          <a:p>
            <a:pPr algn="ctr">
              <a:lnSpc>
                <a:spcPts val="2333"/>
              </a:lnSpc>
              <a:spcBef>
                <a:spcPct val="0"/>
              </a:spcBef>
            </a:pPr>
            <a:r>
              <a:rPr lang="en-US" sz="1667" spc="16">
                <a:solidFill>
                  <a:srgbClr val="000000"/>
                </a:solidFill>
                <a:latin typeface="HK Gothic Light"/>
              </a:rPr>
              <a:t>graphics</a:t>
            </a:r>
          </a:p>
        </p:txBody>
      </p:sp>
      <p:sp>
        <p:nvSpPr>
          <p:cNvPr id="28" name="Slide Number Placeholder 27">
            <a:extLst>
              <a:ext uri="{FF2B5EF4-FFF2-40B4-BE49-F238E27FC236}">
                <a16:creationId xmlns:a16="http://schemas.microsoft.com/office/drawing/2014/main" id="{5AAC4B23-4C5D-4844-90F8-D5C6CACB0CC0}"/>
              </a:ext>
            </a:extLst>
          </p:cNvPr>
          <p:cNvSpPr>
            <a:spLocks noGrp="1"/>
          </p:cNvSpPr>
          <p:nvPr>
            <p:ph type="sldNum" sz="quarter" idx="12"/>
          </p:nvPr>
        </p:nvSpPr>
        <p:spPr/>
        <p:txBody>
          <a:bodyPr/>
          <a:lstStyle/>
          <a:p>
            <a:fld id="{B6F15528-21DE-4FAA-801E-634DDDAF4B2B}" type="slidenum">
              <a:rPr lang="en-US" smtClean="0"/>
              <a:pPr/>
              <a:t>41</a:t>
            </a:fld>
            <a:endParaRPr lang="en-US"/>
          </a:p>
        </p:txBody>
      </p:sp>
    </p:spTree>
    <p:extLst>
      <p:ext uri="{BB962C8B-B14F-4D97-AF65-F5344CB8AC3E}">
        <p14:creationId xmlns:p14="http://schemas.microsoft.com/office/powerpoint/2010/main" val="1724547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2445620" y="653394"/>
            <a:ext cx="7300761" cy="754974"/>
            <a:chOff x="0" y="-47625"/>
            <a:chExt cx="14601523" cy="1509948"/>
          </a:xfrm>
        </p:grpSpPr>
        <p:sp>
          <p:nvSpPr>
            <p:cNvPr id="3" name="TextBox 3"/>
            <p:cNvSpPr txBox="1"/>
            <p:nvPr/>
          </p:nvSpPr>
          <p:spPr>
            <a:xfrm>
              <a:off x="0" y="883317"/>
              <a:ext cx="14601523" cy="579006"/>
            </a:xfrm>
            <a:prstGeom prst="rect">
              <a:avLst/>
            </a:prstGeom>
          </p:spPr>
          <p:txBody>
            <a:bodyPr lIns="0" tIns="0" rIns="0" bIns="0" rtlCol="0" anchor="t">
              <a:spAutoFit/>
            </a:bodyPr>
            <a:lstStyle/>
            <a:p>
              <a:pPr algn="ctr">
                <a:lnSpc>
                  <a:spcPts val="2427"/>
                </a:lnSpc>
              </a:pPr>
              <a:r>
                <a:rPr lang="en-US" sz="1733" spc="87">
                  <a:solidFill>
                    <a:srgbClr val="191919"/>
                  </a:solidFill>
                  <a:latin typeface="Aileron Regular"/>
                </a:rPr>
                <a:t>Zenith Central Bank</a:t>
              </a:r>
            </a:p>
          </p:txBody>
        </p:sp>
        <p:sp>
          <p:nvSpPr>
            <p:cNvPr id="4" name="TextBox 4"/>
            <p:cNvSpPr txBox="1"/>
            <p:nvPr/>
          </p:nvSpPr>
          <p:spPr>
            <a:xfrm>
              <a:off x="0" y="-47625"/>
              <a:ext cx="14601523" cy="758798"/>
            </a:xfrm>
            <a:prstGeom prst="rect">
              <a:avLst/>
            </a:prstGeom>
          </p:spPr>
          <p:txBody>
            <a:bodyPr lIns="0" tIns="0" rIns="0" bIns="0" rtlCol="0" anchor="t">
              <a:spAutoFit/>
            </a:bodyPr>
            <a:lstStyle/>
            <a:p>
              <a:pPr algn="ctr">
                <a:lnSpc>
                  <a:spcPts val="3144"/>
                </a:lnSpc>
                <a:spcBef>
                  <a:spcPct val="0"/>
                </a:spcBef>
              </a:pPr>
              <a:r>
                <a:rPr lang="en-US" sz="2400" spc="71">
                  <a:solidFill>
                    <a:srgbClr val="191919"/>
                  </a:solidFill>
                  <a:latin typeface="Aileron Heavy"/>
                </a:rPr>
                <a:t>FINANCIAL PLANNING CYCLE</a:t>
              </a:r>
            </a:p>
          </p:txBody>
        </p:sp>
      </p:grpSp>
      <p:grpSp>
        <p:nvGrpSpPr>
          <p:cNvPr id="5" name="Group 5"/>
          <p:cNvGrpSpPr/>
          <p:nvPr/>
        </p:nvGrpSpPr>
        <p:grpSpPr>
          <a:xfrm rot="-5400000">
            <a:off x="5745153" y="2207129"/>
            <a:ext cx="701695" cy="211504"/>
            <a:chOff x="0" y="0"/>
            <a:chExt cx="1685364" cy="508000"/>
          </a:xfrm>
        </p:grpSpPr>
        <p:sp>
          <p:nvSpPr>
            <p:cNvPr id="6" name="Freeform 6"/>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86EAE9"/>
            </a:solidFill>
          </p:spPr>
        </p:sp>
        <p:sp>
          <p:nvSpPr>
            <p:cNvPr id="7" name="Freeform 7"/>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8" name="Group 8"/>
          <p:cNvGrpSpPr/>
          <p:nvPr/>
        </p:nvGrpSpPr>
        <p:grpSpPr>
          <a:xfrm rot="-5400000">
            <a:off x="5745153" y="2908823"/>
            <a:ext cx="701695" cy="211504"/>
            <a:chOff x="0" y="0"/>
            <a:chExt cx="1685364" cy="508000"/>
          </a:xfrm>
        </p:grpSpPr>
        <p:sp>
          <p:nvSpPr>
            <p:cNvPr id="9" name="Freeform 9"/>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3EDAD8"/>
            </a:solidFill>
          </p:spPr>
        </p:sp>
        <p:sp>
          <p:nvSpPr>
            <p:cNvPr id="10" name="Freeform 10"/>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11" name="Group 11"/>
          <p:cNvGrpSpPr/>
          <p:nvPr/>
        </p:nvGrpSpPr>
        <p:grpSpPr>
          <a:xfrm rot="-5400000">
            <a:off x="5745153" y="3610517"/>
            <a:ext cx="701695" cy="211504"/>
            <a:chOff x="0" y="0"/>
            <a:chExt cx="1685364" cy="508000"/>
          </a:xfrm>
        </p:grpSpPr>
        <p:sp>
          <p:nvSpPr>
            <p:cNvPr id="12" name="Freeform 12"/>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37C9EF"/>
            </a:solidFill>
          </p:spPr>
        </p:sp>
        <p:sp>
          <p:nvSpPr>
            <p:cNvPr id="13" name="Freeform 13"/>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14" name="Group 14"/>
          <p:cNvGrpSpPr/>
          <p:nvPr/>
        </p:nvGrpSpPr>
        <p:grpSpPr>
          <a:xfrm rot="-5400000">
            <a:off x="5745153" y="4312212"/>
            <a:ext cx="701695" cy="211504"/>
            <a:chOff x="0" y="0"/>
            <a:chExt cx="1685364" cy="508000"/>
          </a:xfrm>
        </p:grpSpPr>
        <p:sp>
          <p:nvSpPr>
            <p:cNvPr id="15" name="Freeform 15"/>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2C92D5"/>
            </a:solidFill>
          </p:spPr>
        </p:sp>
        <p:sp>
          <p:nvSpPr>
            <p:cNvPr id="16" name="Freeform 16"/>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17" name="Group 17"/>
          <p:cNvGrpSpPr/>
          <p:nvPr/>
        </p:nvGrpSpPr>
        <p:grpSpPr>
          <a:xfrm rot="-5400000">
            <a:off x="5745153" y="5013907"/>
            <a:ext cx="701695" cy="211504"/>
            <a:chOff x="0" y="0"/>
            <a:chExt cx="1685364" cy="508000"/>
          </a:xfrm>
        </p:grpSpPr>
        <p:sp>
          <p:nvSpPr>
            <p:cNvPr id="18" name="Freeform 18"/>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13538A"/>
            </a:solidFill>
          </p:spPr>
        </p:sp>
        <p:sp>
          <p:nvSpPr>
            <p:cNvPr id="19" name="Freeform 19"/>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20" name="Group 20"/>
          <p:cNvGrpSpPr/>
          <p:nvPr/>
        </p:nvGrpSpPr>
        <p:grpSpPr>
          <a:xfrm rot="-5400000">
            <a:off x="5745153" y="5715601"/>
            <a:ext cx="701695" cy="211504"/>
            <a:chOff x="0" y="0"/>
            <a:chExt cx="1685364" cy="508000"/>
          </a:xfrm>
        </p:grpSpPr>
        <p:sp>
          <p:nvSpPr>
            <p:cNvPr id="21" name="Freeform 21"/>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191919"/>
            </a:solidFill>
          </p:spPr>
        </p:sp>
        <p:sp>
          <p:nvSpPr>
            <p:cNvPr id="22" name="Freeform 22"/>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23" name="Group 23"/>
          <p:cNvGrpSpPr/>
          <p:nvPr/>
        </p:nvGrpSpPr>
        <p:grpSpPr>
          <a:xfrm>
            <a:off x="7146380" y="1952509"/>
            <a:ext cx="3304068" cy="551171"/>
            <a:chOff x="0" y="-19050"/>
            <a:chExt cx="6608135" cy="1102342"/>
          </a:xfrm>
        </p:grpSpPr>
        <p:sp>
          <p:nvSpPr>
            <p:cNvPr id="24" name="TextBox 24"/>
            <p:cNvSpPr txBox="1"/>
            <p:nvPr/>
          </p:nvSpPr>
          <p:spPr>
            <a:xfrm>
              <a:off x="0" y="632014"/>
              <a:ext cx="6608135" cy="451278"/>
            </a:xfrm>
            <a:prstGeom prst="rect">
              <a:avLst/>
            </a:prstGeom>
          </p:spPr>
          <p:txBody>
            <a:bodyPr lIns="0" tIns="0" rIns="0" bIns="0" rtlCol="0" anchor="t">
              <a:spAutoFit/>
            </a:bodyPr>
            <a:lstStyle/>
            <a:p>
              <a:pPr>
                <a:lnSpc>
                  <a:spcPts val="1900"/>
                </a:lnSpc>
              </a:pPr>
              <a:r>
                <a:rPr lang="en-US" sz="1267" spc="63">
                  <a:solidFill>
                    <a:srgbClr val="191919"/>
                  </a:solidFill>
                  <a:latin typeface="Aileron Regular"/>
                </a:rPr>
                <a:t>Understand your needs and goals</a:t>
              </a:r>
            </a:p>
          </p:txBody>
        </p:sp>
        <p:sp>
          <p:nvSpPr>
            <p:cNvPr id="25" name="TextBox 25"/>
            <p:cNvSpPr txBox="1"/>
            <p:nvPr/>
          </p:nvSpPr>
          <p:spPr>
            <a:xfrm>
              <a:off x="0" y="-19050"/>
              <a:ext cx="6608135" cy="488468"/>
            </a:xfrm>
            <a:prstGeom prst="rect">
              <a:avLst/>
            </a:prstGeom>
          </p:spPr>
          <p:txBody>
            <a:bodyPr lIns="0" tIns="0" rIns="0" bIns="0" rtlCol="0" anchor="t">
              <a:spAutoFit/>
            </a:bodyPr>
            <a:lstStyle/>
            <a:p>
              <a:pPr>
                <a:lnSpc>
                  <a:spcPts val="1978"/>
                </a:lnSpc>
                <a:spcBef>
                  <a:spcPct val="0"/>
                </a:spcBef>
              </a:pPr>
              <a:r>
                <a:rPr lang="en-US" sz="1533" spc="59">
                  <a:solidFill>
                    <a:srgbClr val="191919"/>
                  </a:solidFill>
                  <a:latin typeface="Aileron Regular Bold"/>
                </a:rPr>
                <a:t>Stage 1</a:t>
              </a:r>
            </a:p>
          </p:txBody>
        </p:sp>
      </p:grpSp>
      <p:grpSp>
        <p:nvGrpSpPr>
          <p:cNvPr id="26" name="Group 26"/>
          <p:cNvGrpSpPr/>
          <p:nvPr/>
        </p:nvGrpSpPr>
        <p:grpSpPr>
          <a:xfrm>
            <a:off x="7146380" y="3355898"/>
            <a:ext cx="3304068" cy="551171"/>
            <a:chOff x="0" y="-19050"/>
            <a:chExt cx="6608135" cy="1102342"/>
          </a:xfrm>
        </p:grpSpPr>
        <p:sp>
          <p:nvSpPr>
            <p:cNvPr id="27" name="TextBox 27"/>
            <p:cNvSpPr txBox="1"/>
            <p:nvPr/>
          </p:nvSpPr>
          <p:spPr>
            <a:xfrm>
              <a:off x="0" y="632014"/>
              <a:ext cx="6608135" cy="451278"/>
            </a:xfrm>
            <a:prstGeom prst="rect">
              <a:avLst/>
            </a:prstGeom>
          </p:spPr>
          <p:txBody>
            <a:bodyPr lIns="0" tIns="0" rIns="0" bIns="0" rtlCol="0" anchor="t">
              <a:spAutoFit/>
            </a:bodyPr>
            <a:lstStyle/>
            <a:p>
              <a:pPr>
                <a:lnSpc>
                  <a:spcPts val="1900"/>
                </a:lnSpc>
              </a:pPr>
              <a:r>
                <a:rPr lang="en-US" sz="1267" spc="63">
                  <a:solidFill>
                    <a:srgbClr val="191919"/>
                  </a:solidFill>
                  <a:latin typeface="Aileron Regular"/>
                </a:rPr>
                <a:t>Create funds essential to your survival</a:t>
              </a:r>
            </a:p>
          </p:txBody>
        </p:sp>
        <p:sp>
          <p:nvSpPr>
            <p:cNvPr id="28" name="TextBox 28"/>
            <p:cNvSpPr txBox="1"/>
            <p:nvPr/>
          </p:nvSpPr>
          <p:spPr>
            <a:xfrm>
              <a:off x="0" y="-19050"/>
              <a:ext cx="6608135" cy="488468"/>
            </a:xfrm>
            <a:prstGeom prst="rect">
              <a:avLst/>
            </a:prstGeom>
          </p:spPr>
          <p:txBody>
            <a:bodyPr lIns="0" tIns="0" rIns="0" bIns="0" rtlCol="0" anchor="t">
              <a:spAutoFit/>
            </a:bodyPr>
            <a:lstStyle/>
            <a:p>
              <a:pPr>
                <a:lnSpc>
                  <a:spcPts val="1978"/>
                </a:lnSpc>
                <a:spcBef>
                  <a:spcPct val="0"/>
                </a:spcBef>
              </a:pPr>
              <a:r>
                <a:rPr lang="en-US" sz="1533" spc="59">
                  <a:solidFill>
                    <a:srgbClr val="191919"/>
                  </a:solidFill>
                  <a:latin typeface="Aileron Regular Bold"/>
                </a:rPr>
                <a:t>Stage 3</a:t>
              </a:r>
            </a:p>
          </p:txBody>
        </p:sp>
      </p:grpSp>
      <p:grpSp>
        <p:nvGrpSpPr>
          <p:cNvPr id="29" name="Group 29"/>
          <p:cNvGrpSpPr/>
          <p:nvPr/>
        </p:nvGrpSpPr>
        <p:grpSpPr>
          <a:xfrm>
            <a:off x="7146380" y="4759287"/>
            <a:ext cx="3304068" cy="551171"/>
            <a:chOff x="0" y="-19050"/>
            <a:chExt cx="6608135" cy="1102342"/>
          </a:xfrm>
        </p:grpSpPr>
        <p:sp>
          <p:nvSpPr>
            <p:cNvPr id="30" name="TextBox 30"/>
            <p:cNvSpPr txBox="1"/>
            <p:nvPr/>
          </p:nvSpPr>
          <p:spPr>
            <a:xfrm>
              <a:off x="0" y="632014"/>
              <a:ext cx="6608135" cy="451278"/>
            </a:xfrm>
            <a:prstGeom prst="rect">
              <a:avLst/>
            </a:prstGeom>
          </p:spPr>
          <p:txBody>
            <a:bodyPr lIns="0" tIns="0" rIns="0" bIns="0" rtlCol="0" anchor="t">
              <a:spAutoFit/>
            </a:bodyPr>
            <a:lstStyle/>
            <a:p>
              <a:pPr>
                <a:lnSpc>
                  <a:spcPts val="1900"/>
                </a:lnSpc>
              </a:pPr>
              <a:r>
                <a:rPr lang="en-US" sz="1267" spc="63">
                  <a:solidFill>
                    <a:srgbClr val="191919"/>
                  </a:solidFill>
                  <a:latin typeface="Aileron Regular"/>
                </a:rPr>
                <a:t>Monitor</a:t>
              </a:r>
            </a:p>
          </p:txBody>
        </p:sp>
        <p:sp>
          <p:nvSpPr>
            <p:cNvPr id="31" name="TextBox 31"/>
            <p:cNvSpPr txBox="1"/>
            <p:nvPr/>
          </p:nvSpPr>
          <p:spPr>
            <a:xfrm>
              <a:off x="0" y="-19050"/>
              <a:ext cx="6608135" cy="488468"/>
            </a:xfrm>
            <a:prstGeom prst="rect">
              <a:avLst/>
            </a:prstGeom>
          </p:spPr>
          <p:txBody>
            <a:bodyPr lIns="0" tIns="0" rIns="0" bIns="0" rtlCol="0" anchor="t">
              <a:spAutoFit/>
            </a:bodyPr>
            <a:lstStyle/>
            <a:p>
              <a:pPr>
                <a:lnSpc>
                  <a:spcPts val="1978"/>
                </a:lnSpc>
                <a:spcBef>
                  <a:spcPct val="0"/>
                </a:spcBef>
              </a:pPr>
              <a:r>
                <a:rPr lang="en-US" sz="1533" spc="59">
                  <a:solidFill>
                    <a:srgbClr val="191919"/>
                  </a:solidFill>
                  <a:latin typeface="Aileron Regular Bold"/>
                </a:rPr>
                <a:t>Stage 5</a:t>
              </a:r>
            </a:p>
          </p:txBody>
        </p:sp>
      </p:grpSp>
      <p:grpSp>
        <p:nvGrpSpPr>
          <p:cNvPr id="32" name="Group 32"/>
          <p:cNvGrpSpPr/>
          <p:nvPr/>
        </p:nvGrpSpPr>
        <p:grpSpPr>
          <a:xfrm>
            <a:off x="1269235" y="2654203"/>
            <a:ext cx="3776385" cy="551171"/>
            <a:chOff x="0" y="-19050"/>
            <a:chExt cx="7552771" cy="1102342"/>
          </a:xfrm>
        </p:grpSpPr>
        <p:sp>
          <p:nvSpPr>
            <p:cNvPr id="33" name="TextBox 33"/>
            <p:cNvSpPr txBox="1"/>
            <p:nvPr/>
          </p:nvSpPr>
          <p:spPr>
            <a:xfrm>
              <a:off x="0" y="632014"/>
              <a:ext cx="7552771" cy="451278"/>
            </a:xfrm>
            <a:prstGeom prst="rect">
              <a:avLst/>
            </a:prstGeom>
          </p:spPr>
          <p:txBody>
            <a:bodyPr lIns="0" tIns="0" rIns="0" bIns="0" rtlCol="0" anchor="t">
              <a:spAutoFit/>
            </a:bodyPr>
            <a:lstStyle/>
            <a:p>
              <a:pPr algn="r">
                <a:lnSpc>
                  <a:spcPts val="1900"/>
                </a:lnSpc>
              </a:pPr>
              <a:r>
                <a:rPr lang="en-US" sz="1267" spc="63">
                  <a:solidFill>
                    <a:srgbClr val="191919"/>
                  </a:solidFill>
                  <a:latin typeface="Aileron Regular"/>
                </a:rPr>
                <a:t>Assess your current financial state</a:t>
              </a:r>
            </a:p>
          </p:txBody>
        </p:sp>
        <p:sp>
          <p:nvSpPr>
            <p:cNvPr id="34" name="TextBox 34"/>
            <p:cNvSpPr txBox="1"/>
            <p:nvPr/>
          </p:nvSpPr>
          <p:spPr>
            <a:xfrm>
              <a:off x="0" y="-19050"/>
              <a:ext cx="7552771" cy="488468"/>
            </a:xfrm>
            <a:prstGeom prst="rect">
              <a:avLst/>
            </a:prstGeom>
          </p:spPr>
          <p:txBody>
            <a:bodyPr lIns="0" tIns="0" rIns="0" bIns="0" rtlCol="0" anchor="t">
              <a:spAutoFit/>
            </a:bodyPr>
            <a:lstStyle/>
            <a:p>
              <a:pPr algn="r">
                <a:lnSpc>
                  <a:spcPts val="1978"/>
                </a:lnSpc>
                <a:spcBef>
                  <a:spcPct val="0"/>
                </a:spcBef>
              </a:pPr>
              <a:r>
                <a:rPr lang="en-US" sz="1533" spc="59">
                  <a:solidFill>
                    <a:srgbClr val="191919"/>
                  </a:solidFill>
                  <a:latin typeface="Aileron Regular Bold"/>
                </a:rPr>
                <a:t>Stage 2</a:t>
              </a:r>
            </a:p>
          </p:txBody>
        </p:sp>
      </p:grpSp>
      <p:grpSp>
        <p:nvGrpSpPr>
          <p:cNvPr id="35" name="Group 35"/>
          <p:cNvGrpSpPr/>
          <p:nvPr/>
        </p:nvGrpSpPr>
        <p:grpSpPr>
          <a:xfrm>
            <a:off x="1269235" y="4057592"/>
            <a:ext cx="3776385" cy="551171"/>
            <a:chOff x="0" y="-19050"/>
            <a:chExt cx="7552771" cy="1102342"/>
          </a:xfrm>
        </p:grpSpPr>
        <p:sp>
          <p:nvSpPr>
            <p:cNvPr id="36" name="TextBox 36"/>
            <p:cNvSpPr txBox="1"/>
            <p:nvPr/>
          </p:nvSpPr>
          <p:spPr>
            <a:xfrm>
              <a:off x="0" y="632014"/>
              <a:ext cx="7552771" cy="451278"/>
            </a:xfrm>
            <a:prstGeom prst="rect">
              <a:avLst/>
            </a:prstGeom>
          </p:spPr>
          <p:txBody>
            <a:bodyPr lIns="0" tIns="0" rIns="0" bIns="0" rtlCol="0" anchor="t">
              <a:spAutoFit/>
            </a:bodyPr>
            <a:lstStyle/>
            <a:p>
              <a:pPr algn="r">
                <a:lnSpc>
                  <a:spcPts val="1900"/>
                </a:lnSpc>
              </a:pPr>
              <a:r>
                <a:rPr lang="en-US" sz="1267" spc="63">
                  <a:solidFill>
                    <a:srgbClr val="191919"/>
                  </a:solidFill>
                  <a:latin typeface="Aileron Regular"/>
                </a:rPr>
                <a:t>Follow a schedule of budgeting and stick to it</a:t>
              </a:r>
            </a:p>
          </p:txBody>
        </p:sp>
        <p:sp>
          <p:nvSpPr>
            <p:cNvPr id="37" name="TextBox 37"/>
            <p:cNvSpPr txBox="1"/>
            <p:nvPr/>
          </p:nvSpPr>
          <p:spPr>
            <a:xfrm>
              <a:off x="0" y="-19050"/>
              <a:ext cx="7552771" cy="488468"/>
            </a:xfrm>
            <a:prstGeom prst="rect">
              <a:avLst/>
            </a:prstGeom>
          </p:spPr>
          <p:txBody>
            <a:bodyPr lIns="0" tIns="0" rIns="0" bIns="0" rtlCol="0" anchor="t">
              <a:spAutoFit/>
            </a:bodyPr>
            <a:lstStyle/>
            <a:p>
              <a:pPr algn="r">
                <a:lnSpc>
                  <a:spcPts val="1978"/>
                </a:lnSpc>
                <a:spcBef>
                  <a:spcPct val="0"/>
                </a:spcBef>
              </a:pPr>
              <a:r>
                <a:rPr lang="en-US" sz="1533" spc="59">
                  <a:solidFill>
                    <a:srgbClr val="191919"/>
                  </a:solidFill>
                  <a:latin typeface="Aileron Regular Bold"/>
                </a:rPr>
                <a:t>Stage 4</a:t>
              </a:r>
            </a:p>
          </p:txBody>
        </p:sp>
      </p:grpSp>
      <p:grpSp>
        <p:nvGrpSpPr>
          <p:cNvPr id="38" name="Group 38"/>
          <p:cNvGrpSpPr/>
          <p:nvPr/>
        </p:nvGrpSpPr>
        <p:grpSpPr>
          <a:xfrm>
            <a:off x="1741553" y="5460981"/>
            <a:ext cx="3304068" cy="551171"/>
            <a:chOff x="0" y="-19050"/>
            <a:chExt cx="6608135" cy="1102342"/>
          </a:xfrm>
        </p:grpSpPr>
        <p:sp>
          <p:nvSpPr>
            <p:cNvPr id="39" name="TextBox 39"/>
            <p:cNvSpPr txBox="1"/>
            <p:nvPr/>
          </p:nvSpPr>
          <p:spPr>
            <a:xfrm>
              <a:off x="0" y="632014"/>
              <a:ext cx="6608135" cy="451278"/>
            </a:xfrm>
            <a:prstGeom prst="rect">
              <a:avLst/>
            </a:prstGeom>
          </p:spPr>
          <p:txBody>
            <a:bodyPr lIns="0" tIns="0" rIns="0" bIns="0" rtlCol="0" anchor="t">
              <a:spAutoFit/>
            </a:bodyPr>
            <a:lstStyle/>
            <a:p>
              <a:pPr algn="r">
                <a:lnSpc>
                  <a:spcPts val="1900"/>
                </a:lnSpc>
              </a:pPr>
              <a:r>
                <a:rPr lang="en-US" sz="1267" spc="63">
                  <a:solidFill>
                    <a:srgbClr val="191919"/>
                  </a:solidFill>
                  <a:latin typeface="Aileron Regular"/>
                </a:rPr>
                <a:t>Refine as needed</a:t>
              </a:r>
            </a:p>
          </p:txBody>
        </p:sp>
        <p:sp>
          <p:nvSpPr>
            <p:cNvPr id="40" name="TextBox 40"/>
            <p:cNvSpPr txBox="1"/>
            <p:nvPr/>
          </p:nvSpPr>
          <p:spPr>
            <a:xfrm>
              <a:off x="0" y="-19050"/>
              <a:ext cx="6608135" cy="488468"/>
            </a:xfrm>
            <a:prstGeom prst="rect">
              <a:avLst/>
            </a:prstGeom>
          </p:spPr>
          <p:txBody>
            <a:bodyPr lIns="0" tIns="0" rIns="0" bIns="0" rtlCol="0" anchor="t">
              <a:spAutoFit/>
            </a:bodyPr>
            <a:lstStyle/>
            <a:p>
              <a:pPr algn="r">
                <a:lnSpc>
                  <a:spcPts val="1978"/>
                </a:lnSpc>
                <a:spcBef>
                  <a:spcPct val="0"/>
                </a:spcBef>
              </a:pPr>
              <a:r>
                <a:rPr lang="en-US" sz="1533" spc="59">
                  <a:solidFill>
                    <a:srgbClr val="191919"/>
                  </a:solidFill>
                  <a:latin typeface="Aileron Regular Bold"/>
                </a:rPr>
                <a:t>Stage 6</a:t>
              </a:r>
            </a:p>
          </p:txBody>
        </p:sp>
      </p:grpSp>
      <p:sp>
        <p:nvSpPr>
          <p:cNvPr id="41" name="AutoShape 41"/>
          <p:cNvSpPr/>
          <p:nvPr/>
        </p:nvSpPr>
        <p:spPr>
          <a:xfrm>
            <a:off x="6182860" y="2033572"/>
            <a:ext cx="365845" cy="32565"/>
          </a:xfrm>
          <a:prstGeom prst="rect">
            <a:avLst/>
          </a:prstGeom>
          <a:solidFill>
            <a:srgbClr val="191919"/>
          </a:solidFill>
        </p:spPr>
      </p:sp>
      <p:sp>
        <p:nvSpPr>
          <p:cNvPr id="42" name="AutoShape 42"/>
          <p:cNvSpPr/>
          <p:nvPr/>
        </p:nvSpPr>
        <p:spPr>
          <a:xfrm>
            <a:off x="6182860" y="3442818"/>
            <a:ext cx="365845" cy="32565"/>
          </a:xfrm>
          <a:prstGeom prst="rect">
            <a:avLst/>
          </a:prstGeom>
          <a:solidFill>
            <a:srgbClr val="191919"/>
          </a:solidFill>
        </p:spPr>
      </p:sp>
      <p:sp>
        <p:nvSpPr>
          <p:cNvPr id="43" name="AutoShape 43"/>
          <p:cNvSpPr/>
          <p:nvPr/>
        </p:nvSpPr>
        <p:spPr>
          <a:xfrm>
            <a:off x="6182860" y="4846207"/>
            <a:ext cx="365845" cy="32565"/>
          </a:xfrm>
          <a:prstGeom prst="rect">
            <a:avLst/>
          </a:prstGeom>
          <a:solidFill>
            <a:srgbClr val="191919"/>
          </a:solidFill>
        </p:spPr>
      </p:sp>
      <p:sp>
        <p:nvSpPr>
          <p:cNvPr id="44" name="AutoShape 44"/>
          <p:cNvSpPr/>
          <p:nvPr/>
        </p:nvSpPr>
        <p:spPr>
          <a:xfrm>
            <a:off x="5629483" y="5559100"/>
            <a:ext cx="365845" cy="32565"/>
          </a:xfrm>
          <a:prstGeom prst="rect">
            <a:avLst/>
          </a:prstGeom>
          <a:solidFill>
            <a:srgbClr val="191919"/>
          </a:solidFill>
        </p:spPr>
      </p:sp>
      <p:sp>
        <p:nvSpPr>
          <p:cNvPr id="45" name="AutoShape 45"/>
          <p:cNvSpPr/>
          <p:nvPr/>
        </p:nvSpPr>
        <p:spPr>
          <a:xfrm>
            <a:off x="5629483" y="4152328"/>
            <a:ext cx="365845" cy="32565"/>
          </a:xfrm>
          <a:prstGeom prst="rect">
            <a:avLst/>
          </a:prstGeom>
          <a:solidFill>
            <a:srgbClr val="191919"/>
          </a:solidFill>
        </p:spPr>
      </p:sp>
      <p:sp>
        <p:nvSpPr>
          <p:cNvPr id="46" name="AutoShape 46"/>
          <p:cNvSpPr/>
          <p:nvPr/>
        </p:nvSpPr>
        <p:spPr>
          <a:xfrm>
            <a:off x="5629483" y="2748940"/>
            <a:ext cx="365845" cy="32565"/>
          </a:xfrm>
          <a:prstGeom prst="rect">
            <a:avLst/>
          </a:prstGeom>
          <a:solidFill>
            <a:srgbClr val="191919"/>
          </a:solidFill>
        </p:spPr>
      </p:sp>
      <p:sp>
        <p:nvSpPr>
          <p:cNvPr id="47" name="Slide Number Placeholder 46">
            <a:extLst>
              <a:ext uri="{FF2B5EF4-FFF2-40B4-BE49-F238E27FC236}">
                <a16:creationId xmlns:a16="http://schemas.microsoft.com/office/drawing/2014/main" id="{38586858-E179-F344-8C95-7CD41BE3FEC6}"/>
              </a:ext>
            </a:extLst>
          </p:cNvPr>
          <p:cNvSpPr>
            <a:spLocks noGrp="1"/>
          </p:cNvSpPr>
          <p:nvPr>
            <p:ph type="sldNum" sz="quarter" idx="12"/>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4281479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B5DADE-C5E6-44A8-9659-3741FC9A5BD4}"/>
              </a:ext>
            </a:extLst>
          </p:cNvPr>
          <p:cNvSpPr>
            <a:spLocks noGrp="1"/>
          </p:cNvSpPr>
          <p:nvPr>
            <p:ph type="title"/>
          </p:nvPr>
        </p:nvSpPr>
        <p:spPr>
          <a:ln>
            <a:noFill/>
          </a:ln>
        </p:spPr>
        <p:txBody>
          <a:bodyPr/>
          <a:lstStyle/>
          <a:p>
            <a:r>
              <a:rPr lang="en-US"/>
              <a:t>TEAM 508 COLORS</a:t>
            </a:r>
          </a:p>
        </p:txBody>
      </p:sp>
      <p:grpSp>
        <p:nvGrpSpPr>
          <p:cNvPr id="63" name="Group 62">
            <a:extLst>
              <a:ext uri="{FF2B5EF4-FFF2-40B4-BE49-F238E27FC236}">
                <a16:creationId xmlns:a16="http://schemas.microsoft.com/office/drawing/2014/main" id="{1D2272F8-777E-46EA-B1DE-537D539D8186}"/>
              </a:ext>
            </a:extLst>
          </p:cNvPr>
          <p:cNvGrpSpPr/>
          <p:nvPr/>
        </p:nvGrpSpPr>
        <p:grpSpPr>
          <a:xfrm>
            <a:off x="644258" y="1362076"/>
            <a:ext cx="11016025" cy="4361854"/>
            <a:chOff x="644258" y="1362076"/>
            <a:chExt cx="11016025" cy="4361854"/>
          </a:xfrm>
        </p:grpSpPr>
        <p:grpSp>
          <p:nvGrpSpPr>
            <p:cNvPr id="61" name="Group 60">
              <a:extLst>
                <a:ext uri="{FF2B5EF4-FFF2-40B4-BE49-F238E27FC236}">
                  <a16:creationId xmlns:a16="http://schemas.microsoft.com/office/drawing/2014/main" id="{276F038A-316B-41B0-9818-B70F3F8E7DFF}"/>
                </a:ext>
              </a:extLst>
            </p:cNvPr>
            <p:cNvGrpSpPr/>
            <p:nvPr/>
          </p:nvGrpSpPr>
          <p:grpSpPr>
            <a:xfrm>
              <a:off x="644258" y="1362076"/>
              <a:ext cx="5505222" cy="4361854"/>
              <a:chOff x="644258" y="1362076"/>
              <a:chExt cx="5505222" cy="4361854"/>
            </a:xfrm>
          </p:grpSpPr>
          <p:grpSp>
            <p:nvGrpSpPr>
              <p:cNvPr id="58" name="Group 57">
                <a:extLst>
                  <a:ext uri="{FF2B5EF4-FFF2-40B4-BE49-F238E27FC236}">
                    <a16:creationId xmlns:a16="http://schemas.microsoft.com/office/drawing/2014/main" id="{51B6679C-2515-4112-8B52-DD081B669B83}"/>
                  </a:ext>
                </a:extLst>
              </p:cNvPr>
              <p:cNvGrpSpPr/>
              <p:nvPr/>
            </p:nvGrpSpPr>
            <p:grpSpPr>
              <a:xfrm>
                <a:off x="3631051" y="1362076"/>
                <a:ext cx="2518429" cy="4361854"/>
                <a:chOff x="3513676" y="1362076"/>
                <a:chExt cx="2518429" cy="4361854"/>
              </a:xfrm>
            </p:grpSpPr>
            <p:grpSp>
              <p:nvGrpSpPr>
                <p:cNvPr id="30" name="Group 29">
                  <a:extLst>
                    <a:ext uri="{FF2B5EF4-FFF2-40B4-BE49-F238E27FC236}">
                      <a16:creationId xmlns:a16="http://schemas.microsoft.com/office/drawing/2014/main" id="{2DA2D957-A3AB-4BBF-9906-6E38C746DAC4}"/>
                    </a:ext>
                  </a:extLst>
                </p:cNvPr>
                <p:cNvGrpSpPr/>
                <p:nvPr/>
              </p:nvGrpSpPr>
              <p:grpSpPr>
                <a:xfrm>
                  <a:off x="3513676" y="4347865"/>
                  <a:ext cx="2508811" cy="1376065"/>
                  <a:chOff x="3006671" y="3697398"/>
                  <a:chExt cx="2508811" cy="1376065"/>
                </a:xfrm>
              </p:grpSpPr>
              <p:sp>
                <p:nvSpPr>
                  <p:cNvPr id="31" name="Rectangle 30">
                    <a:extLst>
                      <a:ext uri="{FF2B5EF4-FFF2-40B4-BE49-F238E27FC236}">
                        <a16:creationId xmlns:a16="http://schemas.microsoft.com/office/drawing/2014/main" id="{CF07FEE4-E374-4DF2-91EF-2236DBCD0855}"/>
                      </a:ext>
                    </a:extLst>
                  </p:cNvPr>
                  <p:cNvSpPr/>
                  <p:nvPr/>
                </p:nvSpPr>
                <p:spPr>
                  <a:xfrm>
                    <a:off x="3006671" y="3697398"/>
                    <a:ext cx="914400" cy="914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Accent6</a:t>
                    </a:r>
                  </a:p>
                </p:txBody>
              </p:sp>
              <p:sp>
                <p:nvSpPr>
                  <p:cNvPr id="32" name="TextBox 31">
                    <a:extLst>
                      <a:ext uri="{FF2B5EF4-FFF2-40B4-BE49-F238E27FC236}">
                        <a16:creationId xmlns:a16="http://schemas.microsoft.com/office/drawing/2014/main" id="{473F47E2-C84F-4E02-B0F0-DFE73D88BF15}"/>
                      </a:ext>
                    </a:extLst>
                  </p:cNvPr>
                  <p:cNvSpPr txBox="1"/>
                  <p:nvPr/>
                </p:nvSpPr>
                <p:spPr>
                  <a:xfrm>
                    <a:off x="3006671" y="4611798"/>
                    <a:ext cx="755335" cy="461665"/>
                  </a:xfrm>
                  <a:prstGeom prst="rect">
                    <a:avLst/>
                  </a:prstGeom>
                  <a:noFill/>
                  <a:ln>
                    <a:noFill/>
                  </a:ln>
                </p:spPr>
                <p:txBody>
                  <a:bodyPr wrap="none" rtlCol="0">
                    <a:spAutoFit/>
                  </a:bodyPr>
                  <a:lstStyle/>
                  <a:p>
                    <a:r>
                      <a:rPr lang="en-US" sz="1200"/>
                      <a:t>Pantone</a:t>
                    </a:r>
                  </a:p>
                  <a:p>
                    <a:r>
                      <a:rPr lang="en-US" sz="1200"/>
                      <a:t>2299 C</a:t>
                    </a:r>
                  </a:p>
                </p:txBody>
              </p:sp>
              <p:sp>
                <p:nvSpPr>
                  <p:cNvPr id="33" name="TextBox 32">
                    <a:extLst>
                      <a:ext uri="{FF2B5EF4-FFF2-40B4-BE49-F238E27FC236}">
                        <a16:creationId xmlns:a16="http://schemas.microsoft.com/office/drawing/2014/main" id="{5B3ED10C-4884-4F85-AECF-BCF8974457DC}"/>
                      </a:ext>
                    </a:extLst>
                  </p:cNvPr>
                  <p:cNvSpPr txBox="1"/>
                  <p:nvPr/>
                </p:nvSpPr>
                <p:spPr>
                  <a:xfrm>
                    <a:off x="3921071" y="3697398"/>
                    <a:ext cx="1594411" cy="1015663"/>
                  </a:xfrm>
                  <a:prstGeom prst="rect">
                    <a:avLst/>
                  </a:prstGeom>
                  <a:noFill/>
                  <a:ln>
                    <a:noFill/>
                  </a:ln>
                </p:spPr>
                <p:txBody>
                  <a:bodyPr wrap="none" rtlCol="0">
                    <a:spAutoFit/>
                  </a:bodyPr>
                  <a:lstStyle/>
                  <a:p>
                    <a:r>
                      <a:rPr lang="en-US" sz="1200"/>
                      <a:t>2299 C</a:t>
                    </a:r>
                  </a:p>
                  <a:p>
                    <a:r>
                      <a:rPr lang="en-US" sz="1200"/>
                      <a:t>Color Values:</a:t>
                    </a:r>
                  </a:p>
                  <a:p>
                    <a:r>
                      <a:rPr lang="en-US" sz="1200"/>
                      <a:t>RGB 164 210 51</a:t>
                    </a:r>
                  </a:p>
                  <a:p>
                    <a:r>
                      <a:rPr lang="en-US" sz="1200"/>
                      <a:t>Hex/HTML #A4D233</a:t>
                    </a:r>
                  </a:p>
                  <a:p>
                    <a:r>
                      <a:rPr lang="en-US" sz="1200"/>
                      <a:t>CMYK 41 0 84 0</a:t>
                    </a:r>
                  </a:p>
                </p:txBody>
              </p:sp>
            </p:grpSp>
            <p:grpSp>
              <p:nvGrpSpPr>
                <p:cNvPr id="34" name="Group 33">
                  <a:extLst>
                    <a:ext uri="{FF2B5EF4-FFF2-40B4-BE49-F238E27FC236}">
                      <a16:creationId xmlns:a16="http://schemas.microsoft.com/office/drawing/2014/main" id="{0F037D89-66A2-4ACC-BFEF-0B38B0A4EDF8}"/>
                    </a:ext>
                  </a:extLst>
                </p:cNvPr>
                <p:cNvGrpSpPr/>
                <p:nvPr/>
              </p:nvGrpSpPr>
              <p:grpSpPr>
                <a:xfrm>
                  <a:off x="3513676" y="2854970"/>
                  <a:ext cx="2359924" cy="1376065"/>
                  <a:chOff x="3006671" y="3697398"/>
                  <a:chExt cx="2359924" cy="1376065"/>
                </a:xfrm>
              </p:grpSpPr>
              <p:sp>
                <p:nvSpPr>
                  <p:cNvPr id="35" name="Rectangle 34">
                    <a:extLst>
                      <a:ext uri="{FF2B5EF4-FFF2-40B4-BE49-F238E27FC236}">
                        <a16:creationId xmlns:a16="http://schemas.microsoft.com/office/drawing/2014/main" id="{440A7C94-E2FE-4FAA-B5EA-528BCB69FCEE}"/>
                      </a:ext>
                    </a:extLst>
                  </p:cNvPr>
                  <p:cNvSpPr/>
                  <p:nvPr/>
                </p:nvSpPr>
                <p:spPr>
                  <a:xfrm>
                    <a:off x="3006671" y="3697398"/>
                    <a:ext cx="914400"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Accent5</a:t>
                    </a:r>
                  </a:p>
                </p:txBody>
              </p:sp>
              <p:sp>
                <p:nvSpPr>
                  <p:cNvPr id="36" name="TextBox 35">
                    <a:extLst>
                      <a:ext uri="{FF2B5EF4-FFF2-40B4-BE49-F238E27FC236}">
                        <a16:creationId xmlns:a16="http://schemas.microsoft.com/office/drawing/2014/main" id="{E764BC5A-B839-4CAE-800A-D126B27312D3}"/>
                      </a:ext>
                    </a:extLst>
                  </p:cNvPr>
                  <p:cNvSpPr txBox="1"/>
                  <p:nvPr/>
                </p:nvSpPr>
                <p:spPr>
                  <a:xfrm>
                    <a:off x="3006671" y="4611798"/>
                    <a:ext cx="702628" cy="461665"/>
                  </a:xfrm>
                  <a:prstGeom prst="rect">
                    <a:avLst/>
                  </a:prstGeom>
                  <a:noFill/>
                  <a:ln>
                    <a:noFill/>
                  </a:ln>
                </p:spPr>
                <p:txBody>
                  <a:bodyPr wrap="none" rtlCol="0">
                    <a:spAutoFit/>
                  </a:bodyPr>
                  <a:lstStyle/>
                  <a:p>
                    <a:r>
                      <a:rPr lang="en-US" sz="1200"/>
                      <a:t>Pantone</a:t>
                    </a:r>
                  </a:p>
                  <a:p>
                    <a:r>
                      <a:rPr lang="en-US" sz="1200"/>
                      <a:t>7535 C</a:t>
                    </a:r>
                  </a:p>
                </p:txBody>
              </p:sp>
              <p:sp>
                <p:nvSpPr>
                  <p:cNvPr id="37" name="TextBox 36">
                    <a:extLst>
                      <a:ext uri="{FF2B5EF4-FFF2-40B4-BE49-F238E27FC236}">
                        <a16:creationId xmlns:a16="http://schemas.microsoft.com/office/drawing/2014/main" id="{EE10EB8C-E2AB-410E-940F-AB830A4874B2}"/>
                      </a:ext>
                    </a:extLst>
                  </p:cNvPr>
                  <p:cNvSpPr txBox="1"/>
                  <p:nvPr/>
                </p:nvSpPr>
                <p:spPr>
                  <a:xfrm>
                    <a:off x="3921071" y="3697398"/>
                    <a:ext cx="1445524" cy="1015663"/>
                  </a:xfrm>
                  <a:prstGeom prst="rect">
                    <a:avLst/>
                  </a:prstGeom>
                  <a:noFill/>
                  <a:ln>
                    <a:noFill/>
                  </a:ln>
                </p:spPr>
                <p:txBody>
                  <a:bodyPr wrap="none" rtlCol="0">
                    <a:spAutoFit/>
                  </a:bodyPr>
                  <a:lstStyle/>
                  <a:p>
                    <a:r>
                      <a:rPr lang="en-US" sz="1200"/>
                      <a:t>7535 C</a:t>
                    </a:r>
                  </a:p>
                  <a:p>
                    <a:r>
                      <a:rPr lang="en-US" sz="1200"/>
                      <a:t>Color Values:</a:t>
                    </a:r>
                  </a:p>
                  <a:p>
                    <a:r>
                      <a:rPr lang="en-US" sz="1200"/>
                      <a:t>RGB 183 176 156</a:t>
                    </a:r>
                  </a:p>
                  <a:p>
                    <a:r>
                      <a:rPr lang="en-US" sz="1200"/>
                      <a:t>Hex/HTML #B7B09C</a:t>
                    </a:r>
                  </a:p>
                  <a:p>
                    <a:r>
                      <a:rPr lang="en-US" sz="1200"/>
                      <a:t>CMYK 10 11 23 19</a:t>
                    </a:r>
                  </a:p>
                </p:txBody>
              </p:sp>
            </p:grpSp>
            <p:grpSp>
              <p:nvGrpSpPr>
                <p:cNvPr id="22" name="Group 21">
                  <a:extLst>
                    <a:ext uri="{FF2B5EF4-FFF2-40B4-BE49-F238E27FC236}">
                      <a16:creationId xmlns:a16="http://schemas.microsoft.com/office/drawing/2014/main" id="{0CB873F3-7053-4FA8-8E89-C29C65E4F95F}"/>
                    </a:ext>
                  </a:extLst>
                </p:cNvPr>
                <p:cNvGrpSpPr/>
                <p:nvPr/>
              </p:nvGrpSpPr>
              <p:grpSpPr>
                <a:xfrm>
                  <a:off x="3513676" y="1362076"/>
                  <a:ext cx="2518429" cy="1376065"/>
                  <a:chOff x="3006671" y="3697398"/>
                  <a:chExt cx="2518429" cy="1376065"/>
                </a:xfrm>
              </p:grpSpPr>
              <p:sp>
                <p:nvSpPr>
                  <p:cNvPr id="23" name="Rectangle 22">
                    <a:extLst>
                      <a:ext uri="{FF2B5EF4-FFF2-40B4-BE49-F238E27FC236}">
                        <a16:creationId xmlns:a16="http://schemas.microsoft.com/office/drawing/2014/main" id="{B685FF96-3B1D-4998-AC3B-AA04B5D9058B}"/>
                      </a:ext>
                    </a:extLst>
                  </p:cNvPr>
                  <p:cNvSpPr/>
                  <p:nvPr/>
                </p:nvSpPr>
                <p:spPr>
                  <a:xfrm>
                    <a:off x="3006671" y="3697398"/>
                    <a:ext cx="9144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Accent4</a:t>
                    </a:r>
                  </a:p>
                </p:txBody>
              </p:sp>
              <p:sp>
                <p:nvSpPr>
                  <p:cNvPr id="24" name="TextBox 23">
                    <a:extLst>
                      <a:ext uri="{FF2B5EF4-FFF2-40B4-BE49-F238E27FC236}">
                        <a16:creationId xmlns:a16="http://schemas.microsoft.com/office/drawing/2014/main" id="{F507A4B7-373C-472A-BA50-205D7FD3AAB6}"/>
                      </a:ext>
                    </a:extLst>
                  </p:cNvPr>
                  <p:cNvSpPr txBox="1"/>
                  <p:nvPr/>
                </p:nvSpPr>
                <p:spPr>
                  <a:xfrm>
                    <a:off x="3006671" y="4611798"/>
                    <a:ext cx="755335" cy="461665"/>
                  </a:xfrm>
                  <a:prstGeom prst="rect">
                    <a:avLst/>
                  </a:prstGeom>
                  <a:noFill/>
                  <a:ln>
                    <a:noFill/>
                  </a:ln>
                </p:spPr>
                <p:txBody>
                  <a:bodyPr wrap="none" rtlCol="0">
                    <a:spAutoFit/>
                  </a:bodyPr>
                  <a:lstStyle/>
                  <a:p>
                    <a:r>
                      <a:rPr lang="en-US" sz="1200"/>
                      <a:t>Pantone</a:t>
                    </a:r>
                  </a:p>
                  <a:p>
                    <a:r>
                      <a:rPr lang="en-US" sz="1200"/>
                      <a:t>2239 C</a:t>
                    </a:r>
                  </a:p>
                </p:txBody>
              </p:sp>
              <p:sp>
                <p:nvSpPr>
                  <p:cNvPr id="25" name="TextBox 24">
                    <a:extLst>
                      <a:ext uri="{FF2B5EF4-FFF2-40B4-BE49-F238E27FC236}">
                        <a16:creationId xmlns:a16="http://schemas.microsoft.com/office/drawing/2014/main" id="{D60477B1-3F28-4C4D-A24C-B6691E303293}"/>
                      </a:ext>
                    </a:extLst>
                  </p:cNvPr>
                  <p:cNvSpPr txBox="1"/>
                  <p:nvPr/>
                </p:nvSpPr>
                <p:spPr>
                  <a:xfrm>
                    <a:off x="3921071" y="3697398"/>
                    <a:ext cx="1604029" cy="1015663"/>
                  </a:xfrm>
                  <a:prstGeom prst="rect">
                    <a:avLst/>
                  </a:prstGeom>
                  <a:noFill/>
                  <a:ln>
                    <a:noFill/>
                  </a:ln>
                </p:spPr>
                <p:txBody>
                  <a:bodyPr wrap="none" rtlCol="0">
                    <a:spAutoFit/>
                  </a:bodyPr>
                  <a:lstStyle/>
                  <a:p>
                    <a:r>
                      <a:rPr lang="en-US" sz="1200"/>
                      <a:t>2239 C</a:t>
                    </a:r>
                  </a:p>
                  <a:p>
                    <a:r>
                      <a:rPr lang="en-US" sz="1200"/>
                      <a:t>Color Values:</a:t>
                    </a:r>
                  </a:p>
                  <a:p>
                    <a:r>
                      <a:rPr lang="en-US" sz="1200"/>
                      <a:t>RGB 0 207 180</a:t>
                    </a:r>
                  </a:p>
                  <a:p>
                    <a:r>
                      <a:rPr lang="en-US" sz="1200"/>
                      <a:t>Hex/HTML #00CFB4</a:t>
                    </a:r>
                  </a:p>
                  <a:p>
                    <a:r>
                      <a:rPr lang="en-US" sz="1200"/>
                      <a:t>CMYK 59 0 39 0</a:t>
                    </a:r>
                  </a:p>
                </p:txBody>
              </p:sp>
            </p:grpSp>
          </p:grpSp>
          <p:grpSp>
            <p:nvGrpSpPr>
              <p:cNvPr id="11" name="Group 10">
                <a:extLst>
                  <a:ext uri="{FF2B5EF4-FFF2-40B4-BE49-F238E27FC236}">
                    <a16:creationId xmlns:a16="http://schemas.microsoft.com/office/drawing/2014/main" id="{9A96BF6A-B70A-4532-B25B-1EB6D38D530F}"/>
                  </a:ext>
                </a:extLst>
              </p:cNvPr>
              <p:cNvGrpSpPr/>
              <p:nvPr/>
            </p:nvGrpSpPr>
            <p:grpSpPr>
              <a:xfrm>
                <a:off x="644258" y="1362076"/>
                <a:ext cx="2554446" cy="4361854"/>
                <a:chOff x="644258" y="1362076"/>
                <a:chExt cx="2554446" cy="4361854"/>
              </a:xfrm>
            </p:grpSpPr>
            <p:grpSp>
              <p:nvGrpSpPr>
                <p:cNvPr id="7" name="Group 6">
                  <a:extLst>
                    <a:ext uri="{FF2B5EF4-FFF2-40B4-BE49-F238E27FC236}">
                      <a16:creationId xmlns:a16="http://schemas.microsoft.com/office/drawing/2014/main" id="{B431BDF4-5AC6-475B-83FA-0441EA7EC9D3}"/>
                    </a:ext>
                  </a:extLst>
                </p:cNvPr>
                <p:cNvGrpSpPr/>
                <p:nvPr/>
              </p:nvGrpSpPr>
              <p:grpSpPr>
                <a:xfrm>
                  <a:off x="644258" y="4347865"/>
                  <a:ext cx="2500796" cy="1376065"/>
                  <a:chOff x="3560048" y="1440560"/>
                  <a:chExt cx="2500796" cy="1376065"/>
                </a:xfrm>
              </p:grpSpPr>
              <p:sp>
                <p:nvSpPr>
                  <p:cNvPr id="13" name="Rectangle 12">
                    <a:extLst>
                      <a:ext uri="{FF2B5EF4-FFF2-40B4-BE49-F238E27FC236}">
                        <a16:creationId xmlns:a16="http://schemas.microsoft.com/office/drawing/2014/main" id="{3423081E-8D77-4D99-8743-D64BF6F2C16E}"/>
                      </a:ext>
                    </a:extLst>
                  </p:cNvPr>
                  <p:cNvSpPr/>
                  <p:nvPr/>
                </p:nvSpPr>
                <p:spPr>
                  <a:xfrm>
                    <a:off x="3560048" y="1440560"/>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Accent3</a:t>
                    </a:r>
                  </a:p>
                </p:txBody>
              </p:sp>
              <p:sp>
                <p:nvSpPr>
                  <p:cNvPr id="15" name="TextBox 14">
                    <a:extLst>
                      <a:ext uri="{FF2B5EF4-FFF2-40B4-BE49-F238E27FC236}">
                        <a16:creationId xmlns:a16="http://schemas.microsoft.com/office/drawing/2014/main" id="{FE8D1400-A2BC-4DF1-AC25-344042BB3060}"/>
                      </a:ext>
                    </a:extLst>
                  </p:cNvPr>
                  <p:cNvSpPr txBox="1"/>
                  <p:nvPr/>
                </p:nvSpPr>
                <p:spPr>
                  <a:xfrm>
                    <a:off x="3560048" y="2354960"/>
                    <a:ext cx="755335" cy="461665"/>
                  </a:xfrm>
                  <a:prstGeom prst="rect">
                    <a:avLst/>
                  </a:prstGeom>
                  <a:noFill/>
                  <a:ln>
                    <a:noFill/>
                  </a:ln>
                </p:spPr>
                <p:txBody>
                  <a:bodyPr wrap="none" rtlCol="0">
                    <a:spAutoFit/>
                  </a:bodyPr>
                  <a:lstStyle/>
                  <a:p>
                    <a:r>
                      <a:rPr lang="en-US" sz="1200"/>
                      <a:t>Pantone</a:t>
                    </a:r>
                  </a:p>
                  <a:p>
                    <a:r>
                      <a:rPr lang="en-US" sz="1200"/>
                      <a:t>1788 C</a:t>
                    </a:r>
                  </a:p>
                </p:txBody>
              </p:sp>
              <p:sp>
                <p:nvSpPr>
                  <p:cNvPr id="16" name="TextBox 15">
                    <a:extLst>
                      <a:ext uri="{FF2B5EF4-FFF2-40B4-BE49-F238E27FC236}">
                        <a16:creationId xmlns:a16="http://schemas.microsoft.com/office/drawing/2014/main" id="{2904EF68-C9C7-4E2B-9BF5-E30B244248D5}"/>
                      </a:ext>
                    </a:extLst>
                  </p:cNvPr>
                  <p:cNvSpPr txBox="1"/>
                  <p:nvPr/>
                </p:nvSpPr>
                <p:spPr>
                  <a:xfrm>
                    <a:off x="4474448" y="1440560"/>
                    <a:ext cx="1586396" cy="1015663"/>
                  </a:xfrm>
                  <a:prstGeom prst="rect">
                    <a:avLst/>
                  </a:prstGeom>
                  <a:noFill/>
                  <a:ln>
                    <a:noFill/>
                  </a:ln>
                </p:spPr>
                <p:txBody>
                  <a:bodyPr wrap="none" rtlCol="0">
                    <a:spAutoFit/>
                  </a:bodyPr>
                  <a:lstStyle/>
                  <a:p>
                    <a:r>
                      <a:rPr lang="en-US" sz="1200"/>
                      <a:t>1788 C</a:t>
                    </a:r>
                  </a:p>
                  <a:p>
                    <a:r>
                      <a:rPr lang="en-US" sz="1200"/>
                      <a:t>Color Values:</a:t>
                    </a:r>
                  </a:p>
                  <a:p>
                    <a:r>
                      <a:rPr lang="en-US" sz="1200"/>
                      <a:t>RGB 238 39 55</a:t>
                    </a:r>
                  </a:p>
                  <a:p>
                    <a:r>
                      <a:rPr lang="en-US" sz="1200"/>
                      <a:t>Hex/HTML #EE2737</a:t>
                    </a:r>
                  </a:p>
                  <a:p>
                    <a:r>
                      <a:rPr lang="en-US" sz="1200"/>
                      <a:t>CMYK 0 88 82 0</a:t>
                    </a:r>
                  </a:p>
                </p:txBody>
              </p:sp>
            </p:grpSp>
            <p:grpSp>
              <p:nvGrpSpPr>
                <p:cNvPr id="6" name="Group 5">
                  <a:extLst>
                    <a:ext uri="{FF2B5EF4-FFF2-40B4-BE49-F238E27FC236}">
                      <a16:creationId xmlns:a16="http://schemas.microsoft.com/office/drawing/2014/main" id="{1989EB16-4418-489B-95FC-BE47DE4E6508}"/>
                    </a:ext>
                  </a:extLst>
                </p:cNvPr>
                <p:cNvGrpSpPr/>
                <p:nvPr/>
              </p:nvGrpSpPr>
              <p:grpSpPr>
                <a:xfrm>
                  <a:off x="644258" y="2854970"/>
                  <a:ext cx="2554446" cy="1376065"/>
                  <a:chOff x="644258" y="1440560"/>
                  <a:chExt cx="2554446" cy="1376065"/>
                </a:xfrm>
              </p:grpSpPr>
              <p:sp>
                <p:nvSpPr>
                  <p:cNvPr id="14" name="Rectangle 13">
                    <a:extLst>
                      <a:ext uri="{FF2B5EF4-FFF2-40B4-BE49-F238E27FC236}">
                        <a16:creationId xmlns:a16="http://schemas.microsoft.com/office/drawing/2014/main" id="{7D725DC4-8726-4DB4-9A34-B6B0A8B7FEA7}"/>
                      </a:ext>
                    </a:extLst>
                  </p:cNvPr>
                  <p:cNvSpPr/>
                  <p:nvPr/>
                </p:nvSpPr>
                <p:spPr>
                  <a:xfrm>
                    <a:off x="646612" y="1440560"/>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 2</a:t>
                    </a:r>
                  </a:p>
                </p:txBody>
              </p:sp>
              <p:sp>
                <p:nvSpPr>
                  <p:cNvPr id="18" name="TextBox 17">
                    <a:extLst>
                      <a:ext uri="{FF2B5EF4-FFF2-40B4-BE49-F238E27FC236}">
                        <a16:creationId xmlns:a16="http://schemas.microsoft.com/office/drawing/2014/main" id="{1C6ABF4C-FD47-44CB-A569-AE471CE23602}"/>
                      </a:ext>
                    </a:extLst>
                  </p:cNvPr>
                  <p:cNvSpPr txBox="1"/>
                  <p:nvPr/>
                </p:nvSpPr>
                <p:spPr>
                  <a:xfrm>
                    <a:off x="644258" y="2354960"/>
                    <a:ext cx="755335" cy="461665"/>
                  </a:xfrm>
                  <a:prstGeom prst="rect">
                    <a:avLst/>
                  </a:prstGeom>
                  <a:noFill/>
                  <a:ln>
                    <a:noFill/>
                  </a:ln>
                </p:spPr>
                <p:txBody>
                  <a:bodyPr wrap="none" rtlCol="0">
                    <a:spAutoFit/>
                  </a:bodyPr>
                  <a:lstStyle/>
                  <a:p>
                    <a:r>
                      <a:rPr lang="en-US" sz="1200"/>
                      <a:t>Pantone</a:t>
                    </a:r>
                  </a:p>
                  <a:p>
                    <a:r>
                      <a:rPr lang="en-US" sz="1200"/>
                      <a:t>2199 C</a:t>
                    </a:r>
                  </a:p>
                </p:txBody>
              </p:sp>
              <p:sp>
                <p:nvSpPr>
                  <p:cNvPr id="19" name="TextBox 18">
                    <a:extLst>
                      <a:ext uri="{FF2B5EF4-FFF2-40B4-BE49-F238E27FC236}">
                        <a16:creationId xmlns:a16="http://schemas.microsoft.com/office/drawing/2014/main" id="{BC1BDC93-1B13-44FD-BE73-3085102200D1}"/>
                      </a:ext>
                    </a:extLst>
                  </p:cNvPr>
                  <p:cNvSpPr txBox="1"/>
                  <p:nvPr/>
                </p:nvSpPr>
                <p:spPr>
                  <a:xfrm>
                    <a:off x="1561012" y="1440560"/>
                    <a:ext cx="1637692" cy="1015663"/>
                  </a:xfrm>
                  <a:prstGeom prst="rect">
                    <a:avLst/>
                  </a:prstGeom>
                  <a:noFill/>
                  <a:ln>
                    <a:noFill/>
                  </a:ln>
                </p:spPr>
                <p:txBody>
                  <a:bodyPr wrap="none" rtlCol="0">
                    <a:spAutoFit/>
                  </a:bodyPr>
                  <a:lstStyle/>
                  <a:p>
                    <a:r>
                      <a:rPr lang="en-US" sz="1200"/>
                      <a:t>2199 C</a:t>
                    </a:r>
                  </a:p>
                  <a:p>
                    <a:r>
                      <a:rPr lang="en-US" sz="1200"/>
                      <a:t>Color Values:</a:t>
                    </a:r>
                  </a:p>
                  <a:p>
                    <a:r>
                      <a:rPr lang="en-US" sz="1200"/>
                      <a:t>RGB 0 187 220</a:t>
                    </a:r>
                  </a:p>
                  <a:p>
                    <a:r>
                      <a:rPr lang="en-US" sz="1200"/>
                      <a:t>Hex/HTML #00BBDC</a:t>
                    </a:r>
                  </a:p>
                  <a:p>
                    <a:r>
                      <a:rPr lang="en-US" sz="1200"/>
                      <a:t>CMYK 77 0 16 0</a:t>
                    </a:r>
                  </a:p>
                </p:txBody>
              </p:sp>
            </p:grpSp>
            <p:grpSp>
              <p:nvGrpSpPr>
                <p:cNvPr id="26" name="Group 25">
                  <a:extLst>
                    <a:ext uri="{FF2B5EF4-FFF2-40B4-BE49-F238E27FC236}">
                      <a16:creationId xmlns:a16="http://schemas.microsoft.com/office/drawing/2014/main" id="{228DFE2F-29F8-4F8C-B6BE-55DE285FD3BE}"/>
                    </a:ext>
                  </a:extLst>
                </p:cNvPr>
                <p:cNvGrpSpPr/>
                <p:nvPr/>
              </p:nvGrpSpPr>
              <p:grpSpPr>
                <a:xfrm>
                  <a:off x="644258" y="1362076"/>
                  <a:ext cx="2465530" cy="1376065"/>
                  <a:chOff x="3006671" y="3697398"/>
                  <a:chExt cx="2465530" cy="1376065"/>
                </a:xfrm>
              </p:grpSpPr>
              <p:sp>
                <p:nvSpPr>
                  <p:cNvPr id="27" name="Rectangle 26">
                    <a:extLst>
                      <a:ext uri="{FF2B5EF4-FFF2-40B4-BE49-F238E27FC236}">
                        <a16:creationId xmlns:a16="http://schemas.microsoft.com/office/drawing/2014/main" id="{5948BA8D-0B33-4473-8D9F-A0A2F85FACFB}"/>
                      </a:ext>
                    </a:extLst>
                  </p:cNvPr>
                  <p:cNvSpPr/>
                  <p:nvPr/>
                </p:nvSpPr>
                <p:spPr>
                  <a:xfrm>
                    <a:off x="3006671" y="3697398"/>
                    <a:ext cx="9144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Accent1</a:t>
                    </a:r>
                  </a:p>
                </p:txBody>
              </p:sp>
              <p:sp>
                <p:nvSpPr>
                  <p:cNvPr id="28" name="TextBox 27">
                    <a:extLst>
                      <a:ext uri="{FF2B5EF4-FFF2-40B4-BE49-F238E27FC236}">
                        <a16:creationId xmlns:a16="http://schemas.microsoft.com/office/drawing/2014/main" id="{68BFE46C-9C88-4369-9C30-D016C1770137}"/>
                      </a:ext>
                    </a:extLst>
                  </p:cNvPr>
                  <p:cNvSpPr txBox="1"/>
                  <p:nvPr/>
                </p:nvSpPr>
                <p:spPr>
                  <a:xfrm>
                    <a:off x="3006671" y="4611798"/>
                    <a:ext cx="755335" cy="461665"/>
                  </a:xfrm>
                  <a:prstGeom prst="rect">
                    <a:avLst/>
                  </a:prstGeom>
                  <a:noFill/>
                  <a:ln>
                    <a:noFill/>
                  </a:ln>
                </p:spPr>
                <p:txBody>
                  <a:bodyPr wrap="none" rtlCol="0">
                    <a:spAutoFit/>
                  </a:bodyPr>
                  <a:lstStyle/>
                  <a:p>
                    <a:r>
                      <a:rPr lang="en-US" sz="1200"/>
                      <a:t>Pantone</a:t>
                    </a:r>
                  </a:p>
                  <a:p>
                    <a:r>
                      <a:rPr lang="en-US" sz="1200"/>
                      <a:t>647 C</a:t>
                    </a:r>
                  </a:p>
                </p:txBody>
              </p:sp>
              <p:sp>
                <p:nvSpPr>
                  <p:cNvPr id="29" name="TextBox 28">
                    <a:extLst>
                      <a:ext uri="{FF2B5EF4-FFF2-40B4-BE49-F238E27FC236}">
                        <a16:creationId xmlns:a16="http://schemas.microsoft.com/office/drawing/2014/main" id="{06F204A8-E94B-4337-99A1-117C458DCDEB}"/>
                      </a:ext>
                    </a:extLst>
                  </p:cNvPr>
                  <p:cNvSpPr txBox="1"/>
                  <p:nvPr/>
                </p:nvSpPr>
                <p:spPr>
                  <a:xfrm>
                    <a:off x="3921071" y="3697398"/>
                    <a:ext cx="1551130" cy="1015663"/>
                  </a:xfrm>
                  <a:prstGeom prst="rect">
                    <a:avLst/>
                  </a:prstGeom>
                  <a:noFill/>
                  <a:ln>
                    <a:noFill/>
                  </a:ln>
                </p:spPr>
                <p:txBody>
                  <a:bodyPr wrap="none" rtlCol="0">
                    <a:spAutoFit/>
                  </a:bodyPr>
                  <a:lstStyle/>
                  <a:p>
                    <a:r>
                      <a:rPr lang="en-US" sz="1200"/>
                      <a:t>647 C</a:t>
                    </a:r>
                  </a:p>
                  <a:p>
                    <a:r>
                      <a:rPr lang="en-US" sz="1200"/>
                      <a:t>Color Values:</a:t>
                    </a:r>
                  </a:p>
                  <a:p>
                    <a:r>
                      <a:rPr lang="en-US" sz="1200"/>
                      <a:t>RGB 35 97 146</a:t>
                    </a:r>
                  </a:p>
                  <a:p>
                    <a:r>
                      <a:rPr lang="en-US" sz="1200"/>
                      <a:t>Hex/HTML #236192</a:t>
                    </a:r>
                  </a:p>
                  <a:p>
                    <a:r>
                      <a:rPr lang="en-US" sz="1200"/>
                      <a:t>CMYK 96 54 5 27</a:t>
                    </a:r>
                  </a:p>
                </p:txBody>
              </p:sp>
            </p:grpSp>
          </p:grpSp>
        </p:grpSp>
        <p:grpSp>
          <p:nvGrpSpPr>
            <p:cNvPr id="62" name="Group 61">
              <a:extLst>
                <a:ext uri="{FF2B5EF4-FFF2-40B4-BE49-F238E27FC236}">
                  <a16:creationId xmlns:a16="http://schemas.microsoft.com/office/drawing/2014/main" id="{C3C2E642-9FCB-451E-B2FA-2C2FB4939ECF}"/>
                </a:ext>
              </a:extLst>
            </p:cNvPr>
            <p:cNvGrpSpPr/>
            <p:nvPr/>
          </p:nvGrpSpPr>
          <p:grpSpPr>
            <a:xfrm>
              <a:off x="6581827" y="1362076"/>
              <a:ext cx="5078456" cy="2684293"/>
              <a:chOff x="6581827" y="1362076"/>
              <a:chExt cx="5078456" cy="2684293"/>
            </a:xfrm>
          </p:grpSpPr>
          <p:grpSp>
            <p:nvGrpSpPr>
              <p:cNvPr id="60" name="Group 59">
                <a:extLst>
                  <a:ext uri="{FF2B5EF4-FFF2-40B4-BE49-F238E27FC236}">
                    <a16:creationId xmlns:a16="http://schemas.microsoft.com/office/drawing/2014/main" id="{CC29171E-09A1-46C2-9F50-232407039B53}"/>
                  </a:ext>
                </a:extLst>
              </p:cNvPr>
              <p:cNvGrpSpPr/>
              <p:nvPr/>
            </p:nvGrpSpPr>
            <p:grpSpPr>
              <a:xfrm>
                <a:off x="9313183" y="1362076"/>
                <a:ext cx="2347100" cy="2684293"/>
                <a:chOff x="9313183" y="1362076"/>
                <a:chExt cx="2347100" cy="2684293"/>
              </a:xfrm>
            </p:grpSpPr>
            <p:grpSp>
              <p:nvGrpSpPr>
                <p:cNvPr id="38" name="Group 37">
                  <a:extLst>
                    <a:ext uri="{FF2B5EF4-FFF2-40B4-BE49-F238E27FC236}">
                      <a16:creationId xmlns:a16="http://schemas.microsoft.com/office/drawing/2014/main" id="{C9842FBB-C4D1-40D1-8FFE-D0F32C67ADC1}"/>
                    </a:ext>
                  </a:extLst>
                </p:cNvPr>
                <p:cNvGrpSpPr/>
                <p:nvPr/>
              </p:nvGrpSpPr>
              <p:grpSpPr>
                <a:xfrm>
                  <a:off x="9313183" y="2854970"/>
                  <a:ext cx="2347100" cy="1191399"/>
                  <a:chOff x="598407" y="3697398"/>
                  <a:chExt cx="2347100" cy="1191399"/>
                </a:xfrm>
              </p:grpSpPr>
              <p:sp>
                <p:nvSpPr>
                  <p:cNvPr id="39" name="Rectangle 38">
                    <a:extLst>
                      <a:ext uri="{FF2B5EF4-FFF2-40B4-BE49-F238E27FC236}">
                        <a16:creationId xmlns:a16="http://schemas.microsoft.com/office/drawing/2014/main" id="{1AF0D396-3767-4C5B-9C83-78EB6D1BF06E}"/>
                      </a:ext>
                    </a:extLst>
                  </p:cNvPr>
                  <p:cNvSpPr/>
                  <p:nvPr/>
                </p:nvSpPr>
                <p:spPr>
                  <a:xfrm>
                    <a:off x="598407" y="3697398"/>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Dark 2</a:t>
                    </a:r>
                  </a:p>
                </p:txBody>
              </p:sp>
              <p:sp>
                <p:nvSpPr>
                  <p:cNvPr id="40" name="TextBox 39">
                    <a:extLst>
                      <a:ext uri="{FF2B5EF4-FFF2-40B4-BE49-F238E27FC236}">
                        <a16:creationId xmlns:a16="http://schemas.microsoft.com/office/drawing/2014/main" id="{2416CBE0-B778-44C2-BA1E-F9196A364B0E}"/>
                      </a:ext>
                    </a:extLst>
                  </p:cNvPr>
                  <p:cNvSpPr txBox="1"/>
                  <p:nvPr/>
                </p:nvSpPr>
                <p:spPr>
                  <a:xfrm>
                    <a:off x="598407" y="4611798"/>
                    <a:ext cx="946478" cy="276999"/>
                  </a:xfrm>
                  <a:prstGeom prst="rect">
                    <a:avLst/>
                  </a:prstGeom>
                  <a:noFill/>
                  <a:ln>
                    <a:noFill/>
                  </a:ln>
                </p:spPr>
                <p:txBody>
                  <a:bodyPr wrap="none" rtlCol="0">
                    <a:spAutoFit/>
                  </a:bodyPr>
                  <a:lstStyle/>
                  <a:p>
                    <a:r>
                      <a:rPr lang="en-US" sz="1200" err="1"/>
                      <a:t>CoE</a:t>
                    </a:r>
                    <a:r>
                      <a:rPr lang="en-US" sz="1200"/>
                      <a:t> Dk Gray</a:t>
                    </a:r>
                  </a:p>
                </p:txBody>
              </p:sp>
              <p:sp>
                <p:nvSpPr>
                  <p:cNvPr id="41" name="TextBox 40">
                    <a:extLst>
                      <a:ext uri="{FF2B5EF4-FFF2-40B4-BE49-F238E27FC236}">
                        <a16:creationId xmlns:a16="http://schemas.microsoft.com/office/drawing/2014/main" id="{28B92B63-6A91-480E-B58D-321A0875A440}"/>
                      </a:ext>
                    </a:extLst>
                  </p:cNvPr>
                  <p:cNvSpPr txBox="1"/>
                  <p:nvPr/>
                </p:nvSpPr>
                <p:spPr>
                  <a:xfrm>
                    <a:off x="1512807" y="3697398"/>
                    <a:ext cx="1432700" cy="1015663"/>
                  </a:xfrm>
                  <a:prstGeom prst="rect">
                    <a:avLst/>
                  </a:prstGeom>
                  <a:noFill/>
                  <a:ln>
                    <a:noFill/>
                  </a:ln>
                </p:spPr>
                <p:txBody>
                  <a:bodyPr wrap="none" rtlCol="0">
                    <a:spAutoFit/>
                  </a:bodyPr>
                  <a:lstStyle/>
                  <a:p>
                    <a:r>
                      <a:rPr lang="en-US" sz="1200"/>
                      <a:t>75 % Black</a:t>
                    </a:r>
                  </a:p>
                  <a:p>
                    <a:r>
                      <a:rPr lang="en-US" sz="1200"/>
                      <a:t>Color Values:</a:t>
                    </a:r>
                  </a:p>
                  <a:p>
                    <a:r>
                      <a:rPr lang="en-US" sz="1200"/>
                      <a:t>RGB 64 64 64</a:t>
                    </a:r>
                  </a:p>
                  <a:p>
                    <a:r>
                      <a:rPr lang="en-US" sz="1200"/>
                      <a:t>Hex/HTML #404040</a:t>
                    </a:r>
                  </a:p>
                  <a:p>
                    <a:r>
                      <a:rPr lang="en-US" sz="1200"/>
                      <a:t>CMYK 0 0 0 75</a:t>
                    </a:r>
                  </a:p>
                </p:txBody>
              </p:sp>
            </p:grpSp>
            <p:grpSp>
              <p:nvGrpSpPr>
                <p:cNvPr id="3" name="Group 2">
                  <a:extLst>
                    <a:ext uri="{FF2B5EF4-FFF2-40B4-BE49-F238E27FC236}">
                      <a16:creationId xmlns:a16="http://schemas.microsoft.com/office/drawing/2014/main" id="{72DA98B2-A120-45F6-9BD4-C75B17C84751}"/>
                    </a:ext>
                  </a:extLst>
                </p:cNvPr>
                <p:cNvGrpSpPr/>
                <p:nvPr/>
              </p:nvGrpSpPr>
              <p:grpSpPr>
                <a:xfrm>
                  <a:off x="9313183" y="1362076"/>
                  <a:ext cx="2347100" cy="1191399"/>
                  <a:chOff x="9313183" y="1440560"/>
                  <a:chExt cx="2347100" cy="1191399"/>
                </a:xfrm>
              </p:grpSpPr>
              <p:sp>
                <p:nvSpPr>
                  <p:cNvPr id="47" name="Rectangle 46">
                    <a:extLst>
                      <a:ext uri="{FF2B5EF4-FFF2-40B4-BE49-F238E27FC236}">
                        <a16:creationId xmlns:a16="http://schemas.microsoft.com/office/drawing/2014/main" id="{9E95C53B-0139-48AE-8CC8-1C65C9558E13}"/>
                      </a:ext>
                    </a:extLst>
                  </p:cNvPr>
                  <p:cNvSpPr/>
                  <p:nvPr/>
                </p:nvSpPr>
                <p:spPr>
                  <a:xfrm>
                    <a:off x="9313183" y="1440560"/>
                    <a:ext cx="9144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Dark 1</a:t>
                    </a:r>
                  </a:p>
                </p:txBody>
              </p:sp>
              <p:sp>
                <p:nvSpPr>
                  <p:cNvPr id="48" name="TextBox 47">
                    <a:extLst>
                      <a:ext uri="{FF2B5EF4-FFF2-40B4-BE49-F238E27FC236}">
                        <a16:creationId xmlns:a16="http://schemas.microsoft.com/office/drawing/2014/main" id="{29FCEF6A-E0F0-4E7A-BD6F-34CB1B6B7323}"/>
                      </a:ext>
                    </a:extLst>
                  </p:cNvPr>
                  <p:cNvSpPr txBox="1"/>
                  <p:nvPr/>
                </p:nvSpPr>
                <p:spPr>
                  <a:xfrm>
                    <a:off x="9435727" y="2354960"/>
                    <a:ext cx="513282" cy="276999"/>
                  </a:xfrm>
                  <a:prstGeom prst="rect">
                    <a:avLst/>
                  </a:prstGeom>
                  <a:noFill/>
                  <a:ln>
                    <a:noFill/>
                  </a:ln>
                </p:spPr>
                <p:txBody>
                  <a:bodyPr wrap="none" rtlCol="0">
                    <a:spAutoFit/>
                  </a:bodyPr>
                  <a:lstStyle/>
                  <a:p>
                    <a:r>
                      <a:rPr lang="en-US" sz="1200"/>
                      <a:t>Black</a:t>
                    </a:r>
                  </a:p>
                </p:txBody>
              </p:sp>
              <p:sp>
                <p:nvSpPr>
                  <p:cNvPr id="49" name="TextBox 48">
                    <a:extLst>
                      <a:ext uri="{FF2B5EF4-FFF2-40B4-BE49-F238E27FC236}">
                        <a16:creationId xmlns:a16="http://schemas.microsoft.com/office/drawing/2014/main" id="{2456045A-3C4E-4777-A101-6B5DCAA97C47}"/>
                      </a:ext>
                    </a:extLst>
                  </p:cNvPr>
                  <p:cNvSpPr txBox="1"/>
                  <p:nvPr/>
                </p:nvSpPr>
                <p:spPr>
                  <a:xfrm>
                    <a:off x="10227583" y="1440560"/>
                    <a:ext cx="1432700" cy="1015663"/>
                  </a:xfrm>
                  <a:prstGeom prst="rect">
                    <a:avLst/>
                  </a:prstGeom>
                  <a:noFill/>
                  <a:ln>
                    <a:noFill/>
                  </a:ln>
                </p:spPr>
                <p:txBody>
                  <a:bodyPr wrap="none" rtlCol="0">
                    <a:spAutoFit/>
                  </a:bodyPr>
                  <a:lstStyle/>
                  <a:p>
                    <a:r>
                      <a:rPr lang="en-US" sz="1200"/>
                      <a:t>100% Black</a:t>
                    </a:r>
                  </a:p>
                  <a:p>
                    <a:r>
                      <a:rPr lang="en-US" sz="1200"/>
                      <a:t>Color Values:</a:t>
                    </a:r>
                  </a:p>
                  <a:p>
                    <a:r>
                      <a:rPr lang="en-US" sz="1200"/>
                      <a:t>RGB 0 0 0</a:t>
                    </a:r>
                  </a:p>
                  <a:p>
                    <a:r>
                      <a:rPr lang="en-US" sz="1200"/>
                      <a:t>Hex/HTML #000000</a:t>
                    </a:r>
                  </a:p>
                  <a:p>
                    <a:r>
                      <a:rPr lang="en-US" sz="1200"/>
                      <a:t>CMYK 0 0 0 100</a:t>
                    </a:r>
                  </a:p>
                </p:txBody>
              </p:sp>
            </p:grpSp>
          </p:grpSp>
          <p:grpSp>
            <p:nvGrpSpPr>
              <p:cNvPr id="59" name="Group 58">
                <a:extLst>
                  <a:ext uri="{FF2B5EF4-FFF2-40B4-BE49-F238E27FC236}">
                    <a16:creationId xmlns:a16="http://schemas.microsoft.com/office/drawing/2014/main" id="{28B08390-8F0D-475C-8BF9-4953453B7EAD}"/>
                  </a:ext>
                </a:extLst>
              </p:cNvPr>
              <p:cNvGrpSpPr/>
              <p:nvPr/>
            </p:nvGrpSpPr>
            <p:grpSpPr>
              <a:xfrm>
                <a:off x="6581827" y="1362076"/>
                <a:ext cx="2299010" cy="2684293"/>
                <a:chOff x="6475087" y="1362076"/>
                <a:chExt cx="2299010" cy="2684293"/>
              </a:xfrm>
            </p:grpSpPr>
            <p:grpSp>
              <p:nvGrpSpPr>
                <p:cNvPr id="42" name="Group 41">
                  <a:extLst>
                    <a:ext uri="{FF2B5EF4-FFF2-40B4-BE49-F238E27FC236}">
                      <a16:creationId xmlns:a16="http://schemas.microsoft.com/office/drawing/2014/main" id="{2749D02B-EC47-4209-909E-1FC848759C5D}"/>
                    </a:ext>
                  </a:extLst>
                </p:cNvPr>
                <p:cNvGrpSpPr/>
                <p:nvPr/>
              </p:nvGrpSpPr>
              <p:grpSpPr>
                <a:xfrm>
                  <a:off x="6475087" y="2854970"/>
                  <a:ext cx="2259815" cy="1191399"/>
                  <a:chOff x="590474" y="3697398"/>
                  <a:chExt cx="2259815" cy="1191399"/>
                </a:xfrm>
              </p:grpSpPr>
              <p:sp>
                <p:nvSpPr>
                  <p:cNvPr id="43" name="Rectangle 42">
                    <a:extLst>
                      <a:ext uri="{FF2B5EF4-FFF2-40B4-BE49-F238E27FC236}">
                        <a16:creationId xmlns:a16="http://schemas.microsoft.com/office/drawing/2014/main" id="{7D839CB5-1ED7-4865-899F-54E531DF494C}"/>
                      </a:ext>
                    </a:extLst>
                  </p:cNvPr>
                  <p:cNvSpPr/>
                  <p:nvPr/>
                </p:nvSpPr>
                <p:spPr>
                  <a:xfrm>
                    <a:off x="598407" y="3697398"/>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Light 2</a:t>
                    </a:r>
                  </a:p>
                </p:txBody>
              </p:sp>
              <p:sp>
                <p:nvSpPr>
                  <p:cNvPr id="44" name="TextBox 43">
                    <a:extLst>
                      <a:ext uri="{FF2B5EF4-FFF2-40B4-BE49-F238E27FC236}">
                        <a16:creationId xmlns:a16="http://schemas.microsoft.com/office/drawing/2014/main" id="{F38FD2D5-D4F6-4D4C-A8F5-6755D16F6D61}"/>
                      </a:ext>
                    </a:extLst>
                  </p:cNvPr>
                  <p:cNvSpPr txBox="1"/>
                  <p:nvPr/>
                </p:nvSpPr>
                <p:spPr>
                  <a:xfrm>
                    <a:off x="590474" y="4611798"/>
                    <a:ext cx="893899" cy="276999"/>
                  </a:xfrm>
                  <a:prstGeom prst="rect">
                    <a:avLst/>
                  </a:prstGeom>
                  <a:noFill/>
                  <a:ln>
                    <a:noFill/>
                  </a:ln>
                </p:spPr>
                <p:txBody>
                  <a:bodyPr wrap="none" rtlCol="0">
                    <a:spAutoFit/>
                  </a:bodyPr>
                  <a:lstStyle/>
                  <a:p>
                    <a:r>
                      <a:rPr lang="en-US" sz="1200" err="1"/>
                      <a:t>CoE</a:t>
                    </a:r>
                    <a:r>
                      <a:rPr lang="en-US" sz="1200"/>
                      <a:t> Lt Gray</a:t>
                    </a:r>
                  </a:p>
                </p:txBody>
              </p:sp>
              <p:sp>
                <p:nvSpPr>
                  <p:cNvPr id="45" name="TextBox 44">
                    <a:extLst>
                      <a:ext uri="{FF2B5EF4-FFF2-40B4-BE49-F238E27FC236}">
                        <a16:creationId xmlns:a16="http://schemas.microsoft.com/office/drawing/2014/main" id="{C2E7346F-9C5B-4A48-8584-FF1754064EF0}"/>
                      </a:ext>
                    </a:extLst>
                  </p:cNvPr>
                  <p:cNvSpPr txBox="1"/>
                  <p:nvPr/>
                </p:nvSpPr>
                <p:spPr>
                  <a:xfrm>
                    <a:off x="1512807" y="3697398"/>
                    <a:ext cx="1337482" cy="1015663"/>
                  </a:xfrm>
                  <a:prstGeom prst="rect">
                    <a:avLst/>
                  </a:prstGeom>
                  <a:noFill/>
                  <a:ln>
                    <a:noFill/>
                  </a:ln>
                </p:spPr>
                <p:txBody>
                  <a:bodyPr wrap="none" rtlCol="0">
                    <a:spAutoFit/>
                  </a:bodyPr>
                  <a:lstStyle/>
                  <a:p>
                    <a:r>
                      <a:rPr lang="en-US" sz="1200"/>
                      <a:t>25% Black</a:t>
                    </a:r>
                  </a:p>
                  <a:p>
                    <a:r>
                      <a:rPr lang="en-US" sz="1200"/>
                      <a:t>Color Values:</a:t>
                    </a:r>
                  </a:p>
                  <a:p>
                    <a:r>
                      <a:rPr lang="en-US" sz="1200"/>
                      <a:t>RGB 191 191 191</a:t>
                    </a:r>
                  </a:p>
                  <a:p>
                    <a:r>
                      <a:rPr lang="en-US" sz="1200"/>
                      <a:t>Hex/HTML #</a:t>
                    </a:r>
                    <a:r>
                      <a:rPr lang="en-US" sz="1200" err="1"/>
                      <a:t>bfbfbf</a:t>
                    </a:r>
                    <a:endParaRPr lang="en-US" sz="1200"/>
                  </a:p>
                  <a:p>
                    <a:r>
                      <a:rPr lang="en-US" sz="1200"/>
                      <a:t>CMYK 0 0 0 25</a:t>
                    </a:r>
                  </a:p>
                </p:txBody>
              </p:sp>
            </p:grpSp>
            <p:grpSp>
              <p:nvGrpSpPr>
                <p:cNvPr id="2" name="Group 1">
                  <a:extLst>
                    <a:ext uri="{FF2B5EF4-FFF2-40B4-BE49-F238E27FC236}">
                      <a16:creationId xmlns:a16="http://schemas.microsoft.com/office/drawing/2014/main" id="{1832DDE5-2024-44EA-B34D-B94EFB62032E}"/>
                    </a:ext>
                  </a:extLst>
                </p:cNvPr>
                <p:cNvGrpSpPr/>
                <p:nvPr/>
              </p:nvGrpSpPr>
              <p:grpSpPr>
                <a:xfrm>
                  <a:off x="6475087" y="1362076"/>
                  <a:ext cx="2299010" cy="1191399"/>
                  <a:chOff x="6475087" y="1440560"/>
                  <a:chExt cx="2299010" cy="1191399"/>
                </a:xfrm>
              </p:grpSpPr>
              <p:sp>
                <p:nvSpPr>
                  <p:cNvPr id="51" name="Rectangle 50">
                    <a:extLst>
                      <a:ext uri="{FF2B5EF4-FFF2-40B4-BE49-F238E27FC236}">
                        <a16:creationId xmlns:a16="http://schemas.microsoft.com/office/drawing/2014/main" id="{64BF44AA-A22B-4F11-A0E0-9F026BF1AC3B}"/>
                      </a:ext>
                    </a:extLst>
                  </p:cNvPr>
                  <p:cNvSpPr/>
                  <p:nvPr/>
                </p:nvSpPr>
                <p:spPr>
                  <a:xfrm>
                    <a:off x="6475087" y="1440560"/>
                    <a:ext cx="914400"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Light 1</a:t>
                    </a:r>
                  </a:p>
                </p:txBody>
              </p:sp>
              <p:sp>
                <p:nvSpPr>
                  <p:cNvPr id="52" name="TextBox 51">
                    <a:extLst>
                      <a:ext uri="{FF2B5EF4-FFF2-40B4-BE49-F238E27FC236}">
                        <a16:creationId xmlns:a16="http://schemas.microsoft.com/office/drawing/2014/main" id="{A505B704-C13B-4142-B7C8-E16221E0E04A}"/>
                      </a:ext>
                    </a:extLst>
                  </p:cNvPr>
                  <p:cNvSpPr txBox="1"/>
                  <p:nvPr/>
                </p:nvSpPr>
                <p:spPr>
                  <a:xfrm>
                    <a:off x="6601361" y="2354960"/>
                    <a:ext cx="562911" cy="276999"/>
                  </a:xfrm>
                  <a:prstGeom prst="rect">
                    <a:avLst/>
                  </a:prstGeom>
                  <a:noFill/>
                  <a:ln>
                    <a:noFill/>
                  </a:ln>
                </p:spPr>
                <p:txBody>
                  <a:bodyPr wrap="none" rtlCol="0">
                    <a:spAutoFit/>
                  </a:bodyPr>
                  <a:lstStyle/>
                  <a:p>
                    <a:r>
                      <a:rPr lang="en-US" sz="1200"/>
                      <a:t>White</a:t>
                    </a:r>
                  </a:p>
                </p:txBody>
              </p:sp>
              <p:sp>
                <p:nvSpPr>
                  <p:cNvPr id="53" name="TextBox 52">
                    <a:extLst>
                      <a:ext uri="{FF2B5EF4-FFF2-40B4-BE49-F238E27FC236}">
                        <a16:creationId xmlns:a16="http://schemas.microsoft.com/office/drawing/2014/main" id="{B09AAEB4-7499-48D3-B1E0-2ED2DA0D98D1}"/>
                      </a:ext>
                    </a:extLst>
                  </p:cNvPr>
                  <p:cNvSpPr txBox="1"/>
                  <p:nvPr/>
                </p:nvSpPr>
                <p:spPr>
                  <a:xfrm>
                    <a:off x="7389487" y="1440560"/>
                    <a:ext cx="1384610" cy="1015663"/>
                  </a:xfrm>
                  <a:prstGeom prst="rect">
                    <a:avLst/>
                  </a:prstGeom>
                  <a:noFill/>
                  <a:ln>
                    <a:noFill/>
                  </a:ln>
                </p:spPr>
                <p:txBody>
                  <a:bodyPr wrap="none" rtlCol="0">
                    <a:spAutoFit/>
                  </a:bodyPr>
                  <a:lstStyle/>
                  <a:p>
                    <a:r>
                      <a:rPr lang="en-US" sz="1200"/>
                      <a:t>White</a:t>
                    </a:r>
                  </a:p>
                  <a:p>
                    <a:r>
                      <a:rPr lang="en-US" sz="1200"/>
                      <a:t>Color Values:</a:t>
                    </a:r>
                  </a:p>
                  <a:p>
                    <a:r>
                      <a:rPr lang="en-US" sz="1200"/>
                      <a:t>RGB 255 255 255</a:t>
                    </a:r>
                  </a:p>
                  <a:p>
                    <a:r>
                      <a:rPr lang="en-US" sz="1200"/>
                      <a:t>Hex/HTML #FFFFFF</a:t>
                    </a:r>
                  </a:p>
                  <a:p>
                    <a:r>
                      <a:rPr lang="en-US" sz="1200"/>
                      <a:t>CMYK 0 0 0 0</a:t>
                    </a:r>
                  </a:p>
                </p:txBody>
              </p:sp>
            </p:grpSp>
          </p:grpSp>
        </p:grpSp>
      </p:grpSp>
      <p:pic>
        <p:nvPicPr>
          <p:cNvPr id="8" name="Picture 7" descr="Shape&#10;&#10;Description automatically generated">
            <a:extLst>
              <a:ext uri="{FF2B5EF4-FFF2-40B4-BE49-F238E27FC236}">
                <a16:creationId xmlns:a16="http://schemas.microsoft.com/office/drawing/2014/main" id="{1DA2AC4D-5A94-F34A-B6E3-807287E01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960" y="4198366"/>
            <a:ext cx="711200" cy="622300"/>
          </a:xfrm>
          <a:prstGeom prst="rect">
            <a:avLst/>
          </a:prstGeom>
        </p:spPr>
      </p:pic>
      <p:pic>
        <p:nvPicPr>
          <p:cNvPr id="10" name="Picture 9" descr="Shape, rectangle&#10;&#10;Description automatically generated">
            <a:extLst>
              <a:ext uri="{FF2B5EF4-FFF2-40B4-BE49-F238E27FC236}">
                <a16:creationId xmlns:a16="http://schemas.microsoft.com/office/drawing/2014/main" id="{120A6F84-9852-5241-8465-D53D9A131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323" y="4198366"/>
            <a:ext cx="684217" cy="702709"/>
          </a:xfrm>
          <a:prstGeom prst="rect">
            <a:avLst/>
          </a:prstGeom>
        </p:spPr>
      </p:pic>
      <p:sp>
        <p:nvSpPr>
          <p:cNvPr id="4" name="Slide Number Placeholder 3">
            <a:extLst>
              <a:ext uri="{FF2B5EF4-FFF2-40B4-BE49-F238E27FC236}">
                <a16:creationId xmlns:a16="http://schemas.microsoft.com/office/drawing/2014/main" id="{D8153D70-A78B-2D4F-BC09-1B20FD88EACC}"/>
              </a:ext>
            </a:extLst>
          </p:cNvPr>
          <p:cNvSpPr>
            <a:spLocks noGrp="1"/>
          </p:cNvSpPr>
          <p:nvPr>
            <p:ph type="sldNum" sz="quarter" idx="4"/>
          </p:nvPr>
        </p:nvSpPr>
        <p:spPr/>
        <p:txBody>
          <a:bodyPr/>
          <a:lstStyle/>
          <a:p>
            <a:fld id="{6F1FABC0-072B-4F22-8F9B-95A9D10B0206}" type="slidenum">
              <a:rPr lang="en-US" smtClean="0"/>
              <a:pPr/>
              <a:t>43</a:t>
            </a:fld>
            <a:endParaRPr lang="en-US"/>
          </a:p>
        </p:txBody>
      </p:sp>
    </p:spTree>
    <p:extLst>
      <p:ext uri="{BB962C8B-B14F-4D97-AF65-F5344CB8AC3E}">
        <p14:creationId xmlns:p14="http://schemas.microsoft.com/office/powerpoint/2010/main" val="1929881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A4E88CF-B3A5-4B84-A8E3-7B20DA3B901E}"/>
              </a:ext>
            </a:extLst>
          </p:cNvPr>
          <p:cNvGrpSpPr/>
          <p:nvPr/>
        </p:nvGrpSpPr>
        <p:grpSpPr>
          <a:xfrm>
            <a:off x="0" y="0"/>
            <a:ext cx="12192000" cy="6858000"/>
            <a:chOff x="0" y="0"/>
            <a:chExt cx="12192000" cy="6858000"/>
          </a:xfrm>
        </p:grpSpPr>
        <p:sp>
          <p:nvSpPr>
            <p:cNvPr id="2" name="Rectangle 1">
              <a:extLst>
                <a:ext uri="{FF2B5EF4-FFF2-40B4-BE49-F238E27FC236}">
                  <a16:creationId xmlns:a16="http://schemas.microsoft.com/office/drawing/2014/main" id="{A858ED3B-EF23-4CFB-A94C-1C055CED81DF}"/>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05FA4281-5FBD-475E-9755-0794ED03884F}"/>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53F2BDB5-510B-46FE-8509-2842B4CF0A90}"/>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86B4128C-AF05-4C9B-B192-66049372B410}"/>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DBB56033-65EB-422E-AAA5-A10F20822DFC}"/>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CE784F10-F6DC-49DE-9608-B2CCBC2D077F}"/>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2EB6BEAD-7BC1-4C92-89BD-DCE932B6F86C}"/>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77F20354-0C12-4D4E-828C-C43823F9937F}"/>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A9C34EC5-EF11-48D6-A8A0-0BDB0C4B9273}"/>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A396EDC-63F3-4954-9793-961747952B57}"/>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9926ABE-1882-44F3-BD0C-6D6D3180483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9F0FF1CA-FDC8-4D51-9F51-3EC61FED9DF9}"/>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03577E75-A113-4FEB-8839-3057A2867518}"/>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A3437EC3-9618-4898-A290-B24E39ADCE9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3AAC4E35-1567-4DB6-83B5-E04E9FBA90C5}"/>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15152714-3A00-4D39-850C-956FACB77701}"/>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12226B85-B71C-4774-9153-970FDF4BB04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468BD96B-3390-48EE-A2D3-214DD4E0C65E}"/>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DB6861B1-F024-4BE8-9DE1-5559B030EC20}"/>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7C9386E4-68E7-4C7F-8E63-77D56A70F78C}"/>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Slide Number Placeholder 4">
            <a:extLst>
              <a:ext uri="{FF2B5EF4-FFF2-40B4-BE49-F238E27FC236}">
                <a16:creationId xmlns:a16="http://schemas.microsoft.com/office/drawing/2014/main" id="{887B45FD-BD58-B14C-A30E-E5212C0C7A81}"/>
              </a:ext>
            </a:extLst>
          </p:cNvPr>
          <p:cNvSpPr>
            <a:spLocks noGrp="1"/>
          </p:cNvSpPr>
          <p:nvPr>
            <p:ph type="sldNum" sz="quarter" idx="4"/>
          </p:nvPr>
        </p:nvSpPr>
        <p:spPr/>
        <p:txBody>
          <a:bodyPr/>
          <a:lstStyle/>
          <a:p>
            <a:fld id="{6F1FABC0-072B-4F22-8F9B-95A9D10B0206}" type="slidenum">
              <a:rPr lang="en-US" smtClean="0"/>
              <a:pPr/>
              <a:t>44</a:t>
            </a:fld>
            <a:endParaRPr lang="en-US"/>
          </a:p>
        </p:txBody>
      </p:sp>
    </p:spTree>
    <p:extLst>
      <p:ext uri="{BB962C8B-B14F-4D97-AF65-F5344CB8AC3E}">
        <p14:creationId xmlns:p14="http://schemas.microsoft.com/office/powerpoint/2010/main" val="2037989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35DEFF1-93B5-47BF-9D5B-C53EF8A3BCAF}"/>
              </a:ext>
            </a:extLst>
          </p:cNvPr>
          <p:cNvGrpSpPr>
            <a:grpSpLocks noChangeAspect="1"/>
          </p:cNvGrpSpPr>
          <p:nvPr/>
        </p:nvGrpSpPr>
        <p:grpSpPr>
          <a:xfrm>
            <a:off x="114300" y="114300"/>
            <a:ext cx="11943588" cy="5676900"/>
            <a:chOff x="3491948" y="597673"/>
            <a:chExt cx="2743200" cy="2743200"/>
          </a:xfrm>
        </p:grpSpPr>
        <p:grpSp>
          <p:nvGrpSpPr>
            <p:cNvPr id="11" name="Group 10">
              <a:extLst>
                <a:ext uri="{FF2B5EF4-FFF2-40B4-BE49-F238E27FC236}">
                  <a16:creationId xmlns:a16="http://schemas.microsoft.com/office/drawing/2014/main" id="{168FC15B-CBB8-4AB2-9A3C-B6FA4E286606}"/>
                </a:ext>
              </a:extLst>
            </p:cNvPr>
            <p:cNvGrpSpPr/>
            <p:nvPr/>
          </p:nvGrpSpPr>
          <p:grpSpPr>
            <a:xfrm>
              <a:off x="3491948" y="597673"/>
              <a:ext cx="2743200" cy="914400"/>
              <a:chOff x="3491948" y="597673"/>
              <a:chExt cx="2743200" cy="914400"/>
            </a:xfrm>
          </p:grpSpPr>
          <p:sp>
            <p:nvSpPr>
              <p:cNvPr id="7" name="Rectangle 6">
                <a:extLst>
                  <a:ext uri="{FF2B5EF4-FFF2-40B4-BE49-F238E27FC236}">
                    <a16:creationId xmlns:a16="http://schemas.microsoft.com/office/drawing/2014/main" id="{156421DE-4DA6-4A2B-9217-0DFEC19DE9EE}"/>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7B918C10-2C39-41F3-968F-8E6C21A1DF87}"/>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568F4492-FD1D-4D8D-832D-D825CEBE3CB9}"/>
                </a:ext>
              </a:extLst>
            </p:cNvPr>
            <p:cNvGrpSpPr/>
            <p:nvPr/>
          </p:nvGrpSpPr>
          <p:grpSpPr>
            <a:xfrm>
              <a:off x="3491948" y="2426473"/>
              <a:ext cx="2743200" cy="914400"/>
              <a:chOff x="3491948" y="597673"/>
              <a:chExt cx="2743200" cy="914400"/>
            </a:xfrm>
          </p:grpSpPr>
          <p:sp>
            <p:nvSpPr>
              <p:cNvPr id="17" name="Rectangle 16">
                <a:extLst>
                  <a:ext uri="{FF2B5EF4-FFF2-40B4-BE49-F238E27FC236}">
                    <a16:creationId xmlns:a16="http://schemas.microsoft.com/office/drawing/2014/main" id="{A6F23FF9-8EEA-49D4-9BE3-6D371CFCE003}"/>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8F821134-63E5-4F10-8E53-DC1D4F0BC3DB}"/>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 name="Slide Number Placeholder 1">
            <a:extLst>
              <a:ext uri="{FF2B5EF4-FFF2-40B4-BE49-F238E27FC236}">
                <a16:creationId xmlns:a16="http://schemas.microsoft.com/office/drawing/2014/main" id="{66F2EB6F-B242-E443-8296-4E7B39C86F02}"/>
              </a:ext>
            </a:extLst>
          </p:cNvPr>
          <p:cNvSpPr>
            <a:spLocks noGrp="1"/>
          </p:cNvSpPr>
          <p:nvPr>
            <p:ph type="sldNum" sz="quarter" idx="4"/>
          </p:nvPr>
        </p:nvSpPr>
        <p:spPr/>
        <p:txBody>
          <a:bodyPr/>
          <a:lstStyle/>
          <a:p>
            <a:fld id="{6F1FABC0-072B-4F22-8F9B-95A9D10B0206}" type="slidenum">
              <a:rPr lang="en-US" smtClean="0"/>
              <a:pPr/>
              <a:t>45</a:t>
            </a:fld>
            <a:endParaRPr lang="en-US"/>
          </a:p>
        </p:txBody>
      </p:sp>
    </p:spTree>
    <p:extLst>
      <p:ext uri="{BB962C8B-B14F-4D97-AF65-F5344CB8AC3E}">
        <p14:creationId xmlns:p14="http://schemas.microsoft.com/office/powerpoint/2010/main" val="2590946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DAB040-82BB-4C07-AB58-12A58C2FE30E}"/>
              </a:ext>
            </a:extLst>
          </p:cNvPr>
          <p:cNvGrpSpPr>
            <a:grpSpLocks noChangeAspect="1"/>
          </p:cNvGrpSpPr>
          <p:nvPr/>
        </p:nvGrpSpPr>
        <p:grpSpPr>
          <a:xfrm rot="5400000" flipH="1">
            <a:off x="4019519" y="-1594182"/>
            <a:ext cx="5636968" cy="9130132"/>
            <a:chOff x="-5810250" y="-21419220"/>
            <a:chExt cx="19202400" cy="31101903"/>
          </a:xfrm>
        </p:grpSpPr>
        <p:grpSp>
          <p:nvGrpSpPr>
            <p:cNvPr id="5" name="Group 4">
              <a:extLst>
                <a:ext uri="{FF2B5EF4-FFF2-40B4-BE49-F238E27FC236}">
                  <a16:creationId xmlns:a16="http://schemas.microsoft.com/office/drawing/2014/main" id="{FB3A64D9-9FEF-4091-8D61-6F6C142295E5}"/>
                </a:ext>
              </a:extLst>
            </p:cNvPr>
            <p:cNvGrpSpPr/>
            <p:nvPr/>
          </p:nvGrpSpPr>
          <p:grpSpPr>
            <a:xfrm>
              <a:off x="-5810250" y="-2216820"/>
              <a:ext cx="19202400" cy="11899503"/>
              <a:chOff x="-5810250" y="-2216820"/>
              <a:chExt cx="19202400" cy="11899503"/>
            </a:xfrm>
          </p:grpSpPr>
          <p:grpSp>
            <p:nvGrpSpPr>
              <p:cNvPr id="7" name="Group 6">
                <a:extLst>
                  <a:ext uri="{FF2B5EF4-FFF2-40B4-BE49-F238E27FC236}">
                    <a16:creationId xmlns:a16="http://schemas.microsoft.com/office/drawing/2014/main" id="{A25E1705-29E1-4484-8EBE-BC8EA103B2D5}"/>
                  </a:ext>
                </a:extLst>
              </p:cNvPr>
              <p:cNvGrpSpPr/>
              <p:nvPr/>
            </p:nvGrpSpPr>
            <p:grpSpPr>
              <a:xfrm>
                <a:off x="6076950" y="-2216820"/>
                <a:ext cx="7315200" cy="11899503"/>
                <a:chOff x="6076950" y="-2216820"/>
                <a:chExt cx="7315200" cy="11899503"/>
              </a:xfrm>
            </p:grpSpPr>
            <p:grpSp>
              <p:nvGrpSpPr>
                <p:cNvPr id="9" name="Group 8">
                  <a:extLst>
                    <a:ext uri="{FF2B5EF4-FFF2-40B4-BE49-F238E27FC236}">
                      <a16:creationId xmlns:a16="http://schemas.microsoft.com/office/drawing/2014/main" id="{72CDA367-8E5F-4B46-A28B-0E2E8E5E4082}"/>
                    </a:ext>
                  </a:extLst>
                </p:cNvPr>
                <p:cNvGrpSpPr/>
                <p:nvPr/>
              </p:nvGrpSpPr>
              <p:grpSpPr>
                <a:xfrm>
                  <a:off x="6080760" y="-2216820"/>
                  <a:ext cx="7311390" cy="4586049"/>
                  <a:chOff x="6080760" y="-2216820"/>
                  <a:chExt cx="7311390" cy="4586049"/>
                </a:xfrm>
              </p:grpSpPr>
              <p:grpSp>
                <p:nvGrpSpPr>
                  <p:cNvPr id="11" name="Group 10">
                    <a:extLst>
                      <a:ext uri="{FF2B5EF4-FFF2-40B4-BE49-F238E27FC236}">
                        <a16:creationId xmlns:a16="http://schemas.microsoft.com/office/drawing/2014/main" id="{CD5E7E68-C826-4C97-B7EA-A20C292C2075}"/>
                      </a:ext>
                    </a:extLst>
                  </p:cNvPr>
                  <p:cNvGrpSpPr/>
                  <p:nvPr/>
                </p:nvGrpSpPr>
                <p:grpSpPr>
                  <a:xfrm>
                    <a:off x="6080760" y="-2204517"/>
                    <a:ext cx="2745740" cy="4573746"/>
                    <a:chOff x="6080760" y="-2204517"/>
                    <a:chExt cx="2745740" cy="4573746"/>
                  </a:xfrm>
                </p:grpSpPr>
                <p:grpSp>
                  <p:nvGrpSpPr>
                    <p:cNvPr id="13" name="Group 12">
                      <a:extLst>
                        <a:ext uri="{FF2B5EF4-FFF2-40B4-BE49-F238E27FC236}">
                          <a16:creationId xmlns:a16="http://schemas.microsoft.com/office/drawing/2014/main" id="{7B697E18-294B-4CE6-86FA-50B7EF7C2B16}"/>
                        </a:ext>
                      </a:extLst>
                    </p:cNvPr>
                    <p:cNvGrpSpPr/>
                    <p:nvPr/>
                  </p:nvGrpSpPr>
                  <p:grpSpPr>
                    <a:xfrm>
                      <a:off x="6080760" y="535746"/>
                      <a:ext cx="2745740" cy="1833483"/>
                      <a:chOff x="6080760" y="535746"/>
                      <a:chExt cx="2745740" cy="1833483"/>
                    </a:xfrm>
                  </p:grpSpPr>
                  <p:grpSp>
                    <p:nvGrpSpPr>
                      <p:cNvPr id="15" name="Group 14">
                        <a:extLst>
                          <a:ext uri="{FF2B5EF4-FFF2-40B4-BE49-F238E27FC236}">
                            <a16:creationId xmlns:a16="http://schemas.microsoft.com/office/drawing/2014/main" id="{3E06EF4E-440D-4C7A-8CED-E35D4A0FD102}"/>
                          </a:ext>
                        </a:extLst>
                      </p:cNvPr>
                      <p:cNvGrpSpPr/>
                      <p:nvPr/>
                    </p:nvGrpSpPr>
                    <p:grpSpPr>
                      <a:xfrm>
                        <a:off x="7912100" y="535746"/>
                        <a:ext cx="914400" cy="1833483"/>
                        <a:chOff x="7912100" y="535746"/>
                        <a:chExt cx="914400" cy="1833483"/>
                      </a:xfrm>
                    </p:grpSpPr>
                    <p:sp>
                      <p:nvSpPr>
                        <p:cNvPr id="17" name="Rectangle 16">
                          <a:extLst>
                            <a:ext uri="{FF2B5EF4-FFF2-40B4-BE49-F238E27FC236}">
                              <a16:creationId xmlns:a16="http://schemas.microsoft.com/office/drawing/2014/main" id="{9F02577F-AF7F-4197-83AE-E1AF179D3B74}"/>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 name="Rectangle 17">
                          <a:extLst>
                            <a:ext uri="{FF2B5EF4-FFF2-40B4-BE49-F238E27FC236}">
                              <a16:creationId xmlns:a16="http://schemas.microsoft.com/office/drawing/2014/main" id="{27ED7E15-D313-4A0E-9B58-3D85B5CFD786}"/>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6" name="Rectangle 15">
                        <a:extLst>
                          <a:ext uri="{FF2B5EF4-FFF2-40B4-BE49-F238E27FC236}">
                            <a16:creationId xmlns:a16="http://schemas.microsoft.com/office/drawing/2014/main" id="{3D42B215-85D0-4E26-A337-A466F4321E02}"/>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4" name="Rectangle 13">
                      <a:extLst>
                        <a:ext uri="{FF2B5EF4-FFF2-40B4-BE49-F238E27FC236}">
                          <a16:creationId xmlns:a16="http://schemas.microsoft.com/office/drawing/2014/main" id="{B43B8FA4-04E1-48F8-B51D-FACB41D75471}"/>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2" name="Rectangle 11">
                    <a:extLst>
                      <a:ext uri="{FF2B5EF4-FFF2-40B4-BE49-F238E27FC236}">
                        <a16:creationId xmlns:a16="http://schemas.microsoft.com/office/drawing/2014/main" id="{17416D7F-8CE6-4AF7-92AF-D2CA80433FD1}"/>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0" name="Rectangle 9">
                  <a:extLst>
                    <a:ext uri="{FF2B5EF4-FFF2-40B4-BE49-F238E27FC236}">
                      <a16:creationId xmlns:a16="http://schemas.microsoft.com/office/drawing/2014/main" id="{D3887376-C755-4A24-81EB-68822090C284}"/>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8" name="Rectangle 7">
                <a:extLst>
                  <a:ext uri="{FF2B5EF4-FFF2-40B4-BE49-F238E27FC236}">
                    <a16:creationId xmlns:a16="http://schemas.microsoft.com/office/drawing/2014/main" id="{8577E38F-25C2-4129-A469-670660EAEC6A}"/>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6" name="Rectangle 5">
              <a:extLst>
                <a:ext uri="{FF2B5EF4-FFF2-40B4-BE49-F238E27FC236}">
                  <a16:creationId xmlns:a16="http://schemas.microsoft.com/office/drawing/2014/main" id="{B33ECD9E-999B-419F-8DD3-FB3565293BDA}"/>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Slide Number Placeholder 18">
            <a:extLst>
              <a:ext uri="{FF2B5EF4-FFF2-40B4-BE49-F238E27FC236}">
                <a16:creationId xmlns:a16="http://schemas.microsoft.com/office/drawing/2014/main" id="{E93E4998-DAA2-4148-973D-2F224F93C0B5}"/>
              </a:ext>
            </a:extLst>
          </p:cNvPr>
          <p:cNvSpPr>
            <a:spLocks noGrp="1"/>
          </p:cNvSpPr>
          <p:nvPr>
            <p:ph type="sldNum" sz="quarter" idx="4"/>
          </p:nvPr>
        </p:nvSpPr>
        <p:spPr/>
        <p:txBody>
          <a:bodyPr/>
          <a:lstStyle/>
          <a:p>
            <a:fld id="{6F1FABC0-072B-4F22-8F9B-95A9D10B0206}" type="slidenum">
              <a:rPr lang="en-US" smtClean="0"/>
              <a:pPr/>
              <a:t>46</a:t>
            </a:fld>
            <a:endParaRPr lang="en-US"/>
          </a:p>
        </p:txBody>
      </p:sp>
    </p:spTree>
    <p:extLst>
      <p:ext uri="{BB962C8B-B14F-4D97-AF65-F5344CB8AC3E}">
        <p14:creationId xmlns:p14="http://schemas.microsoft.com/office/powerpoint/2010/main" val="11827487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3" name="Group 102">
            <a:extLst>
              <a:ext uri="{FF2B5EF4-FFF2-40B4-BE49-F238E27FC236}">
                <a16:creationId xmlns:a16="http://schemas.microsoft.com/office/drawing/2014/main" id="{2CC5F72B-8829-4276-8F1F-834D4075317E}"/>
              </a:ext>
            </a:extLst>
          </p:cNvPr>
          <p:cNvGrpSpPr>
            <a:grpSpLocks noChangeAspect="1"/>
          </p:cNvGrpSpPr>
          <p:nvPr/>
        </p:nvGrpSpPr>
        <p:grpSpPr>
          <a:xfrm>
            <a:off x="152400" y="114300"/>
            <a:ext cx="11887200" cy="5486400"/>
            <a:chOff x="114300" y="114300"/>
            <a:chExt cx="11887200" cy="5486400"/>
          </a:xfrm>
        </p:grpSpPr>
        <p:grpSp>
          <p:nvGrpSpPr>
            <p:cNvPr id="32" name="Group 31">
              <a:extLst>
                <a:ext uri="{FF2B5EF4-FFF2-40B4-BE49-F238E27FC236}">
                  <a16:creationId xmlns:a16="http://schemas.microsoft.com/office/drawing/2014/main" id="{FE474B80-254E-40D0-B8CC-DD128459D3D7}"/>
                </a:ext>
              </a:extLst>
            </p:cNvPr>
            <p:cNvGrpSpPr/>
            <p:nvPr/>
          </p:nvGrpSpPr>
          <p:grpSpPr>
            <a:xfrm>
              <a:off x="114300" y="114300"/>
              <a:ext cx="11887200" cy="914400"/>
              <a:chOff x="114300" y="114300"/>
              <a:chExt cx="11887200" cy="914400"/>
            </a:xfrm>
          </p:grpSpPr>
          <p:sp>
            <p:nvSpPr>
              <p:cNvPr id="19" name="Rectangle 18">
                <a:extLst>
                  <a:ext uri="{FF2B5EF4-FFF2-40B4-BE49-F238E27FC236}">
                    <a16:creationId xmlns:a16="http://schemas.microsoft.com/office/drawing/2014/main" id="{FBE499C0-96A6-448F-B676-3674CB98F249}"/>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606D56E4-2F31-4745-8236-9065EAC4676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DE0A7171-EC9F-46A2-9060-2B978FE0F0EA}"/>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3105A502-E97E-48B4-A139-DD4C8FA10E91}"/>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0960D6B0-C5F9-455E-88CF-3333F9ECD2B3}"/>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A97C9FEF-3008-4119-A068-576EE764694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747FFBBA-D22E-4446-973F-B6E54C64DEB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B8A065D1-ADE7-45BA-BC17-49A2C731574B}"/>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89C0F161-7433-4989-ACFC-C41A2D87C74E}"/>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811C6E0C-6BF6-4E3C-B9E6-B0D7A211F9B5}"/>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C69290BB-055F-4C88-AC73-92FABE1B2BC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EF0ED8E9-0D03-4272-A114-486F0B4DF493}"/>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07BD59DF-20BF-4907-AFF1-066885E5A3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3" name="Group 32">
              <a:extLst>
                <a:ext uri="{FF2B5EF4-FFF2-40B4-BE49-F238E27FC236}">
                  <a16:creationId xmlns:a16="http://schemas.microsoft.com/office/drawing/2014/main" id="{B85EA5CF-4F3C-4CFA-998C-A9002F3CBF4C}"/>
                </a:ext>
              </a:extLst>
            </p:cNvPr>
            <p:cNvGrpSpPr/>
            <p:nvPr/>
          </p:nvGrpSpPr>
          <p:grpSpPr>
            <a:xfrm>
              <a:off x="114300" y="1028700"/>
              <a:ext cx="11887200" cy="914400"/>
              <a:chOff x="114300" y="114300"/>
              <a:chExt cx="11887200" cy="914400"/>
            </a:xfrm>
          </p:grpSpPr>
          <p:sp>
            <p:nvSpPr>
              <p:cNvPr id="34" name="Rectangle 33">
                <a:extLst>
                  <a:ext uri="{FF2B5EF4-FFF2-40B4-BE49-F238E27FC236}">
                    <a16:creationId xmlns:a16="http://schemas.microsoft.com/office/drawing/2014/main" id="{C007C2DC-0464-482C-8023-F5C92F065D39}"/>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D60D2832-8294-4523-B522-14255C326538}"/>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36117EFF-D262-419A-BD0B-A6A851964C68}"/>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3B455174-833D-4C55-A8EB-D0C7814A99A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58197141-1B57-4E22-A4AF-C5B95857AF1D}"/>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7DAA048C-DB9E-46A3-B2B4-E47732A51057}"/>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008F4D3-2441-4652-838C-79E2A2409611}"/>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2D6AEAC-F5C6-4900-A125-DAB2D3A1CF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E7862937-6807-44F3-B5A7-BEC707D9A792}"/>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D596B649-711C-4618-A80D-8D93502EA178}"/>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7C3F7F29-A218-4EAF-8BE3-8EED1B906B76}"/>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8D79D037-20F8-40C2-B02F-803BB143983A}"/>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D952124E-F942-45C8-852E-61DFB1D50E56}"/>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7" name="Group 46">
              <a:extLst>
                <a:ext uri="{FF2B5EF4-FFF2-40B4-BE49-F238E27FC236}">
                  <a16:creationId xmlns:a16="http://schemas.microsoft.com/office/drawing/2014/main" id="{6AE8891D-B631-4E0B-B0CF-1C781337D730}"/>
                </a:ext>
              </a:extLst>
            </p:cNvPr>
            <p:cNvGrpSpPr/>
            <p:nvPr/>
          </p:nvGrpSpPr>
          <p:grpSpPr>
            <a:xfrm>
              <a:off x="114300" y="1943100"/>
              <a:ext cx="11887200" cy="914400"/>
              <a:chOff x="114300" y="114300"/>
              <a:chExt cx="11887200" cy="914400"/>
            </a:xfrm>
          </p:grpSpPr>
          <p:sp>
            <p:nvSpPr>
              <p:cNvPr id="48" name="Rectangle 47">
                <a:extLst>
                  <a:ext uri="{FF2B5EF4-FFF2-40B4-BE49-F238E27FC236}">
                    <a16:creationId xmlns:a16="http://schemas.microsoft.com/office/drawing/2014/main" id="{FF8F534B-0E94-44F1-AD98-FBFF2583237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FA96F57E-BBB5-45D3-ADD9-93D0390BA33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06D1F62B-697D-409D-B871-26CBE5DA7BF2}"/>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64DAA6C-CEFB-4707-9744-EDE38A8822E4}"/>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59675484-7CBF-4A69-B130-84EB49D68F1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5B557117-2669-48D2-9B7F-B18BF7BF8A17}"/>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B85C544B-71FA-409E-944D-5A9EB3307E3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00385839-4956-42E9-AE8A-B3E40436490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0F366087-C4EC-4027-9D63-33C5D2E7DF33}"/>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A03CBA04-51B9-49CF-BE7E-3F502F528A9F}"/>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972E385-3DA3-42D6-9BBE-5D15D907211E}"/>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0B5E994C-93EB-4655-B1AC-C422A3F5CDEA}"/>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13669AC8-5895-4E42-BA31-C7E137F7054D}"/>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1" name="Group 60">
              <a:extLst>
                <a:ext uri="{FF2B5EF4-FFF2-40B4-BE49-F238E27FC236}">
                  <a16:creationId xmlns:a16="http://schemas.microsoft.com/office/drawing/2014/main" id="{F07EB713-EDA2-4451-A4DC-194BF5F1D28F}"/>
                </a:ext>
              </a:extLst>
            </p:cNvPr>
            <p:cNvGrpSpPr/>
            <p:nvPr/>
          </p:nvGrpSpPr>
          <p:grpSpPr>
            <a:xfrm>
              <a:off x="114300" y="2857500"/>
              <a:ext cx="11887200" cy="914400"/>
              <a:chOff x="114300" y="114300"/>
              <a:chExt cx="11887200" cy="914400"/>
            </a:xfrm>
          </p:grpSpPr>
          <p:sp>
            <p:nvSpPr>
              <p:cNvPr id="62" name="Rectangle 61">
                <a:extLst>
                  <a:ext uri="{FF2B5EF4-FFF2-40B4-BE49-F238E27FC236}">
                    <a16:creationId xmlns:a16="http://schemas.microsoft.com/office/drawing/2014/main" id="{9CFAD98F-D801-4F02-8346-1715AF6EB4FC}"/>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A0462AC5-5585-4AB1-A210-357BE9E47107}"/>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154A86B3-E429-4310-8126-BE5B995D09C1}"/>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2CDED177-9FC8-4CB5-B661-658F775D229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EEE5F6D6-06E3-4CCA-8827-D733828043F5}"/>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E02BDF6E-B374-4C23-BFAD-2240FABA8C8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FF0F45BF-D64A-4806-AE89-D35AB2B46EA1}"/>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02EA11FE-B9D1-4064-9E9C-42F274DF4EC1}"/>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6A84F86-D7EC-4F88-9AE5-338BE0DDACF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44ED158A-DA57-4454-A6CE-A71844BC03A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76156385-6F5A-4AC3-B64C-5C381F2FA87B}"/>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D118C0BE-6B32-45E0-9E44-52D9CA8E248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40BD8B77-2AAA-499F-B99D-B3E585BE2425}"/>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5" name="Group 74">
              <a:extLst>
                <a:ext uri="{FF2B5EF4-FFF2-40B4-BE49-F238E27FC236}">
                  <a16:creationId xmlns:a16="http://schemas.microsoft.com/office/drawing/2014/main" id="{59638F4F-785A-48D5-AFE4-8592F9884842}"/>
                </a:ext>
              </a:extLst>
            </p:cNvPr>
            <p:cNvGrpSpPr/>
            <p:nvPr/>
          </p:nvGrpSpPr>
          <p:grpSpPr>
            <a:xfrm>
              <a:off x="114300" y="3771900"/>
              <a:ext cx="11887200" cy="914400"/>
              <a:chOff x="114300" y="114300"/>
              <a:chExt cx="11887200" cy="914400"/>
            </a:xfrm>
          </p:grpSpPr>
          <p:sp>
            <p:nvSpPr>
              <p:cNvPr id="76" name="Rectangle 75">
                <a:extLst>
                  <a:ext uri="{FF2B5EF4-FFF2-40B4-BE49-F238E27FC236}">
                    <a16:creationId xmlns:a16="http://schemas.microsoft.com/office/drawing/2014/main" id="{886E3372-A754-468C-A683-513E38F03C82}"/>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83E93825-1E0F-467B-A577-7D15658FFDBD}"/>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77F3E63D-4C8B-4205-9A24-9E7504F1ABD8}"/>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BA07873A-914A-402D-8CBF-A8E1A19720E9}"/>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8200101B-3F4C-4467-A864-A3F120402502}"/>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5E8EEA91-6C7C-4C25-8045-E010FD0E3F60}"/>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575C3F11-96F8-4F4B-9792-D00AFA33CCE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5CE51088-2BC3-47CA-BD66-32D786B93C8B}"/>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219C083-D12F-4FB9-8FDC-7E300019DA35}"/>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45FBEF30-0819-423B-8AC5-C9BAA968D355}"/>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31DB8CCC-7061-4F52-9F0A-E1CEB397E80A}"/>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C5D7F8ED-4B87-4046-A6F8-D5599D58897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827D4DA6-73BE-4DE1-B033-BB9D4BC9F2D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9" name="Group 88">
              <a:extLst>
                <a:ext uri="{FF2B5EF4-FFF2-40B4-BE49-F238E27FC236}">
                  <a16:creationId xmlns:a16="http://schemas.microsoft.com/office/drawing/2014/main" id="{2C82C919-A56E-448D-A8E8-E5467BD054FD}"/>
                </a:ext>
              </a:extLst>
            </p:cNvPr>
            <p:cNvGrpSpPr/>
            <p:nvPr/>
          </p:nvGrpSpPr>
          <p:grpSpPr>
            <a:xfrm>
              <a:off x="114300" y="4686300"/>
              <a:ext cx="11887200" cy="914400"/>
              <a:chOff x="114300" y="114300"/>
              <a:chExt cx="11887200" cy="914400"/>
            </a:xfrm>
          </p:grpSpPr>
          <p:sp>
            <p:nvSpPr>
              <p:cNvPr id="90" name="Rectangle 89">
                <a:extLst>
                  <a:ext uri="{FF2B5EF4-FFF2-40B4-BE49-F238E27FC236}">
                    <a16:creationId xmlns:a16="http://schemas.microsoft.com/office/drawing/2014/main" id="{D2BFBA75-DE33-4DE5-9547-EF785DBAA7BA}"/>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DDBB5837-D523-4E6F-A68E-68D42D89CCA3}"/>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98E3FC4F-A8E5-43EB-A3AA-3B6C3855AB08}"/>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905BF3D-6FD2-4032-B7C3-A040B4F9BB99}"/>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2A12AB61-328A-4118-AC72-47A511E5A672}"/>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6ED8E28C-C577-4E12-87DF-63B082574A3F}"/>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2CE71FB9-DA13-45A9-990D-74F17F0AD15D}"/>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CADDD992-623F-41B1-8A25-4CB8E05908A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8E3127D3-8DDF-48E4-AF59-0966DEB0861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BC7F650D-3ECE-4CF8-B9AF-3EFC5B0F4D2B}"/>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3F7B1816-58C6-4017-883B-7ED413FC553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DF027D1-D3D3-4E27-8C6F-AD07E7E0F8D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532C1CBD-1576-4294-B466-7E7752F84E15}"/>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4" name="Slide Number Placeholder 3">
            <a:extLst>
              <a:ext uri="{FF2B5EF4-FFF2-40B4-BE49-F238E27FC236}">
                <a16:creationId xmlns:a16="http://schemas.microsoft.com/office/drawing/2014/main" id="{C604D035-F964-ED44-8BBE-06BDCEFD7085}"/>
              </a:ext>
            </a:extLst>
          </p:cNvPr>
          <p:cNvSpPr>
            <a:spLocks noGrp="1"/>
          </p:cNvSpPr>
          <p:nvPr>
            <p:ph type="sldNum" sz="quarter" idx="4"/>
          </p:nvPr>
        </p:nvSpPr>
        <p:spPr/>
        <p:txBody>
          <a:bodyPr/>
          <a:lstStyle/>
          <a:p>
            <a:fld id="{6F1FABC0-072B-4F22-8F9B-95A9D10B0206}" type="slidenum">
              <a:rPr lang="en-US" smtClean="0"/>
              <a:pPr/>
              <a:t>47</a:t>
            </a:fld>
            <a:endParaRPr lang="en-US"/>
          </a:p>
        </p:txBody>
      </p:sp>
    </p:spTree>
    <p:extLst>
      <p:ext uri="{BB962C8B-B14F-4D97-AF65-F5344CB8AC3E}">
        <p14:creationId xmlns:p14="http://schemas.microsoft.com/office/powerpoint/2010/main" val="1958622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37DD0E1-31EE-4A91-AFBC-5FBE232A2DB5}"/>
              </a:ext>
            </a:extLst>
          </p:cNvPr>
          <p:cNvGrpSpPr>
            <a:grpSpLocks noChangeAspect="1"/>
          </p:cNvGrpSpPr>
          <p:nvPr/>
        </p:nvGrpSpPr>
        <p:grpSpPr>
          <a:xfrm>
            <a:off x="-503697" y="-793932"/>
            <a:ext cx="13199392" cy="7380185"/>
            <a:chOff x="-503697" y="-793932"/>
            <a:chExt cx="13199392" cy="7380185"/>
          </a:xfrm>
        </p:grpSpPr>
        <p:sp>
          <p:nvSpPr>
            <p:cNvPr id="26" name="Rectangle 25">
              <a:extLst>
                <a:ext uri="{FF2B5EF4-FFF2-40B4-BE49-F238E27FC236}">
                  <a16:creationId xmlns:a16="http://schemas.microsoft.com/office/drawing/2014/main" id="{B8A065D1-ADE7-45BA-BC17-49A2C731574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89C0F161-7433-4989-ACFC-C41A2D87C74E}"/>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811C6E0C-6BF6-4E3C-B9E6-B0D7A211F9B5}"/>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008F4D3-2441-4652-838C-79E2A2409611}"/>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2D6AEAC-F5C6-4900-A125-DAB2D3A1CF3F}"/>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E7862937-6807-44F3-B5A7-BEC707D9A792}"/>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D596B649-711C-4618-A80D-8D93502EA178}"/>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7C3F7F29-A218-4EAF-8BE3-8EED1B906B76}"/>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5B557117-2669-48D2-9B7F-B18BF7BF8A17}"/>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B85C544B-71FA-409E-944D-5A9EB3307E35}"/>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00385839-4956-42E9-AE8A-B3E40436490F}"/>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0F366087-C4EC-4027-9D63-33C5D2E7DF33}"/>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A03CBA04-51B9-49CF-BE7E-3F502F528A9F}"/>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972E385-3DA3-42D6-9BBE-5D15D907211E}"/>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0B5E994C-93EB-4655-B1AC-C422A3F5CDEA}"/>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EEE5F6D6-06E3-4CCA-8827-D733828043F5}"/>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E02BDF6E-B374-4C23-BFAD-2240FABA8C81}"/>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FF0F45BF-D64A-4806-AE89-D35AB2B46EA1}"/>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02EA11FE-B9D1-4064-9E9C-42F274DF4EC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6A84F86-D7EC-4F88-9AE5-338BE0DDACFA}"/>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44ED158A-DA57-4454-A6CE-A71844BC03A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76156385-6F5A-4AC3-B64C-5C381F2FA87B}"/>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D118C0BE-6B32-45E0-9E44-52D9CA8E248E}"/>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40BD8B77-2AAA-499F-B99D-B3E585BE2425}"/>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BA07873A-914A-402D-8CBF-A8E1A19720E9}"/>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8200101B-3F4C-4467-A864-A3F120402502}"/>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5E8EEA91-6C7C-4C25-8045-E010FD0E3F60}"/>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575C3F11-96F8-4F4B-9792-D00AFA33CCE5}"/>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5CE51088-2BC3-47CA-BD66-32D786B93C8B}"/>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219C083-D12F-4FB9-8FDC-7E300019DA35}"/>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45FBEF30-0819-423B-8AC5-C9BAA968D355}"/>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31DB8CCC-7061-4F52-9F0A-E1CEB397E80A}"/>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C5D7F8ED-4B87-4046-A6F8-D5599D58897B}"/>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827D4DA6-73BE-4DE1-B033-BB9D4BC9F2DA}"/>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98E3FC4F-A8E5-43EB-A3AA-3B6C3855AB08}"/>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905BF3D-6FD2-4032-B7C3-A040B4F9BB99}"/>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2A12AB61-328A-4118-AC72-47A511E5A672}"/>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6ED8E28C-C577-4E12-87DF-63B082574A3F}"/>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2CE71FB9-DA13-45A9-990D-74F17F0AD15D}"/>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CADDD992-623F-41B1-8A25-4CB8E05908AE}"/>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8E3127D3-8DDF-48E4-AF59-0966DEB08611}"/>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BC7F650D-3ECE-4CF8-B9AF-3EFC5B0F4D2B}"/>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3F7B1816-58C6-4017-883B-7ED413FC5532}"/>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DF027D1-D3D3-4E27-8C6F-AD07E7E0F8DC}"/>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532C1CBD-1576-4294-B466-7E7752F84E15}"/>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352375EF-FB01-4BD6-95DE-56B2A6FBC9E1}"/>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04EF4874-D7A4-4321-BADA-8FFD367EAA72}"/>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A898432A-5054-44F8-B798-2BD0F8A80284}"/>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D22FB375-4AAA-4EEA-8963-81614A42EDEE}"/>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Rectangle 109">
              <a:extLst>
                <a:ext uri="{FF2B5EF4-FFF2-40B4-BE49-F238E27FC236}">
                  <a16:creationId xmlns:a16="http://schemas.microsoft.com/office/drawing/2014/main" id="{7D54152A-6C28-4112-BBC0-96056305B60E}"/>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Rectangle 110">
              <a:extLst>
                <a:ext uri="{FF2B5EF4-FFF2-40B4-BE49-F238E27FC236}">
                  <a16:creationId xmlns:a16="http://schemas.microsoft.com/office/drawing/2014/main" id="{C31016CD-2564-438A-B652-E0584E4CF025}"/>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a:extLst>
                <a:ext uri="{FF2B5EF4-FFF2-40B4-BE49-F238E27FC236}">
                  <a16:creationId xmlns:a16="http://schemas.microsoft.com/office/drawing/2014/main" id="{7FD79A7F-5C85-4EE7-8DD0-9F2D3BE82BFB}"/>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Rectangle 112">
              <a:extLst>
                <a:ext uri="{FF2B5EF4-FFF2-40B4-BE49-F238E27FC236}">
                  <a16:creationId xmlns:a16="http://schemas.microsoft.com/office/drawing/2014/main" id="{20B830D5-90F4-48D0-894B-2A8492EA994A}"/>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Rectangle 113">
              <a:extLst>
                <a:ext uri="{FF2B5EF4-FFF2-40B4-BE49-F238E27FC236}">
                  <a16:creationId xmlns:a16="http://schemas.microsoft.com/office/drawing/2014/main" id="{A1A77BFF-D60C-47DB-8B8F-F8AA939A0B03}"/>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Rectangle 114">
              <a:extLst>
                <a:ext uri="{FF2B5EF4-FFF2-40B4-BE49-F238E27FC236}">
                  <a16:creationId xmlns:a16="http://schemas.microsoft.com/office/drawing/2014/main" id="{B6D14882-2A78-4AB6-890D-8D262D82E78C}"/>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115">
              <a:extLst>
                <a:ext uri="{FF2B5EF4-FFF2-40B4-BE49-F238E27FC236}">
                  <a16:creationId xmlns:a16="http://schemas.microsoft.com/office/drawing/2014/main" id="{436186CB-EC8A-4821-8753-6902CB5EAA3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a:extLst>
                <a:ext uri="{FF2B5EF4-FFF2-40B4-BE49-F238E27FC236}">
                  <a16:creationId xmlns:a16="http://schemas.microsoft.com/office/drawing/2014/main" id="{A97D8BF9-30C4-48B0-AF51-AE9B73395436}"/>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a:extLst>
                <a:ext uri="{FF2B5EF4-FFF2-40B4-BE49-F238E27FC236}">
                  <a16:creationId xmlns:a16="http://schemas.microsoft.com/office/drawing/2014/main" id="{C3F3FCAE-86DB-419F-9DA1-6EB518348256}"/>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Rectangle 120">
              <a:extLst>
                <a:ext uri="{FF2B5EF4-FFF2-40B4-BE49-F238E27FC236}">
                  <a16:creationId xmlns:a16="http://schemas.microsoft.com/office/drawing/2014/main" id="{0EA498E8-B817-4774-841E-CE3994FC8CED}"/>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Rectangle 121">
              <a:extLst>
                <a:ext uri="{FF2B5EF4-FFF2-40B4-BE49-F238E27FC236}">
                  <a16:creationId xmlns:a16="http://schemas.microsoft.com/office/drawing/2014/main" id="{22661CFE-2603-49BF-9AFF-D80A6168CFA1}"/>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2">
              <a:extLst>
                <a:ext uri="{FF2B5EF4-FFF2-40B4-BE49-F238E27FC236}">
                  <a16:creationId xmlns:a16="http://schemas.microsoft.com/office/drawing/2014/main" id="{E70753E2-E433-4FEE-95DA-67125E7AA6B4}"/>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a:extLst>
                <a:ext uri="{FF2B5EF4-FFF2-40B4-BE49-F238E27FC236}">
                  <a16:creationId xmlns:a16="http://schemas.microsoft.com/office/drawing/2014/main" id="{4C9A4E14-7436-4D06-8459-37EFE3196E9B}"/>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Rectangle 124">
              <a:extLst>
                <a:ext uri="{FF2B5EF4-FFF2-40B4-BE49-F238E27FC236}">
                  <a16:creationId xmlns:a16="http://schemas.microsoft.com/office/drawing/2014/main" id="{F3BCD504-060D-4A5F-8BCB-D6BC1A6563EE}"/>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Rectangle 125">
              <a:extLst>
                <a:ext uri="{FF2B5EF4-FFF2-40B4-BE49-F238E27FC236}">
                  <a16:creationId xmlns:a16="http://schemas.microsoft.com/office/drawing/2014/main" id="{A9ABA2A9-0B81-404A-8D46-A61DE80A32DA}"/>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Rectangle 126">
              <a:extLst>
                <a:ext uri="{FF2B5EF4-FFF2-40B4-BE49-F238E27FC236}">
                  <a16:creationId xmlns:a16="http://schemas.microsoft.com/office/drawing/2014/main" id="{672539FA-819B-497C-9DE7-8BA8316096EB}"/>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Rectangle 127">
              <a:extLst>
                <a:ext uri="{FF2B5EF4-FFF2-40B4-BE49-F238E27FC236}">
                  <a16:creationId xmlns:a16="http://schemas.microsoft.com/office/drawing/2014/main" id="{159054EE-A53E-410D-83E9-444D37F9379F}"/>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Rectangle 128">
              <a:extLst>
                <a:ext uri="{FF2B5EF4-FFF2-40B4-BE49-F238E27FC236}">
                  <a16:creationId xmlns:a16="http://schemas.microsoft.com/office/drawing/2014/main" id="{BBA912A1-F833-4299-9A0A-0B4B50488E4C}"/>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Rectangle 132">
              <a:extLst>
                <a:ext uri="{FF2B5EF4-FFF2-40B4-BE49-F238E27FC236}">
                  <a16:creationId xmlns:a16="http://schemas.microsoft.com/office/drawing/2014/main" id="{C6710EC4-59A4-4126-9E4D-C490E329F416}"/>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Rectangle 133">
              <a:extLst>
                <a:ext uri="{FF2B5EF4-FFF2-40B4-BE49-F238E27FC236}">
                  <a16:creationId xmlns:a16="http://schemas.microsoft.com/office/drawing/2014/main" id="{33767FE1-89EA-4631-900C-3B8C3B74344D}"/>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Rectangle 134">
              <a:extLst>
                <a:ext uri="{FF2B5EF4-FFF2-40B4-BE49-F238E27FC236}">
                  <a16:creationId xmlns:a16="http://schemas.microsoft.com/office/drawing/2014/main" id="{CFEA790B-E8D8-4BE5-8492-CE67142E482A}"/>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Rectangle 135">
              <a:extLst>
                <a:ext uri="{FF2B5EF4-FFF2-40B4-BE49-F238E27FC236}">
                  <a16:creationId xmlns:a16="http://schemas.microsoft.com/office/drawing/2014/main" id="{17D9FF73-CC43-44D6-BE82-7DC488226537}"/>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7" name="Rectangle 136">
              <a:extLst>
                <a:ext uri="{FF2B5EF4-FFF2-40B4-BE49-F238E27FC236}">
                  <a16:creationId xmlns:a16="http://schemas.microsoft.com/office/drawing/2014/main" id="{EC47A4B2-B829-4E58-9027-8AB3EF6E1266}"/>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id="{988D7B42-DF37-45C5-A35D-658CC9629BBA}"/>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id="{90729E53-BB35-401C-A17B-2E15DA27102C}"/>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id="{CB58B07B-0090-4640-90AD-96088CC62D5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id="{9BEA65F4-5928-44F8-9EB4-E5C9A04EC92A}"/>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id="{D23A0F25-C8C3-42CF-9DDB-63A527E81CC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id="{9FC669A8-B480-4F2B-BA13-4C3626147EE3}"/>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147">
              <a:extLst>
                <a:ext uri="{FF2B5EF4-FFF2-40B4-BE49-F238E27FC236}">
                  <a16:creationId xmlns:a16="http://schemas.microsoft.com/office/drawing/2014/main" id="{7BC5504E-EADC-4A66-BD7A-5EF3DF69E0FD}"/>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Rectangle 148">
              <a:extLst>
                <a:ext uri="{FF2B5EF4-FFF2-40B4-BE49-F238E27FC236}">
                  <a16:creationId xmlns:a16="http://schemas.microsoft.com/office/drawing/2014/main" id="{7BE23FEA-737E-4357-8C82-AB3311FAA6B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a:extLst>
                <a:ext uri="{FF2B5EF4-FFF2-40B4-BE49-F238E27FC236}">
                  <a16:creationId xmlns:a16="http://schemas.microsoft.com/office/drawing/2014/main" id="{FE7972CA-77E7-4EAD-B750-B9BC39DE5015}"/>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Rectangle 150">
              <a:extLst>
                <a:ext uri="{FF2B5EF4-FFF2-40B4-BE49-F238E27FC236}">
                  <a16:creationId xmlns:a16="http://schemas.microsoft.com/office/drawing/2014/main" id="{C67C44B1-D9D0-40BB-9892-CA966BA81AB7}"/>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Rectangle 151">
              <a:extLst>
                <a:ext uri="{FF2B5EF4-FFF2-40B4-BE49-F238E27FC236}">
                  <a16:creationId xmlns:a16="http://schemas.microsoft.com/office/drawing/2014/main" id="{ECBC6743-63F3-4A1D-A684-E26871DCA0CA}"/>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Rectangle 152">
              <a:extLst>
                <a:ext uri="{FF2B5EF4-FFF2-40B4-BE49-F238E27FC236}">
                  <a16:creationId xmlns:a16="http://schemas.microsoft.com/office/drawing/2014/main" id="{A0BA6C7F-39B6-47B4-AFD9-0B15A5AF566C}"/>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Rectangle 153">
              <a:extLst>
                <a:ext uri="{FF2B5EF4-FFF2-40B4-BE49-F238E27FC236}">
                  <a16:creationId xmlns:a16="http://schemas.microsoft.com/office/drawing/2014/main" id="{679BF7C3-C61D-4AE4-A522-A476A94B8D77}"/>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Rectangle 154">
              <a:extLst>
                <a:ext uri="{FF2B5EF4-FFF2-40B4-BE49-F238E27FC236}">
                  <a16:creationId xmlns:a16="http://schemas.microsoft.com/office/drawing/2014/main" id="{6A73B986-8ABB-4C8E-9F03-8328F1F0F00A}"/>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Rectangle 160">
              <a:extLst>
                <a:ext uri="{FF2B5EF4-FFF2-40B4-BE49-F238E27FC236}">
                  <a16:creationId xmlns:a16="http://schemas.microsoft.com/office/drawing/2014/main" id="{817EBB61-236D-40DF-B33A-60AE787CE981}"/>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Rectangle 161">
              <a:extLst>
                <a:ext uri="{FF2B5EF4-FFF2-40B4-BE49-F238E27FC236}">
                  <a16:creationId xmlns:a16="http://schemas.microsoft.com/office/drawing/2014/main" id="{09945F1E-CBC3-4A3A-887D-4EE64199DF82}"/>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3" name="Rectangle 162">
              <a:extLst>
                <a:ext uri="{FF2B5EF4-FFF2-40B4-BE49-F238E27FC236}">
                  <a16:creationId xmlns:a16="http://schemas.microsoft.com/office/drawing/2014/main" id="{ACF41AA2-1337-4C1B-BDD4-F11256EAD420}"/>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Rectangle 163">
              <a:extLst>
                <a:ext uri="{FF2B5EF4-FFF2-40B4-BE49-F238E27FC236}">
                  <a16:creationId xmlns:a16="http://schemas.microsoft.com/office/drawing/2014/main" id="{1641A980-2217-46F7-AA3F-9D1B64DD3D1C}"/>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a:extLst>
                <a:ext uri="{FF2B5EF4-FFF2-40B4-BE49-F238E27FC236}">
                  <a16:creationId xmlns:a16="http://schemas.microsoft.com/office/drawing/2014/main" id="{2D1AF876-AD55-4023-82C1-9547228106D1}"/>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a:extLst>
                <a:ext uri="{FF2B5EF4-FFF2-40B4-BE49-F238E27FC236}">
                  <a16:creationId xmlns:a16="http://schemas.microsoft.com/office/drawing/2014/main" id="{67330DFF-5BB7-4E8C-96D4-D2A016873B6C}"/>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a:extLst>
                <a:ext uri="{FF2B5EF4-FFF2-40B4-BE49-F238E27FC236}">
                  <a16:creationId xmlns:a16="http://schemas.microsoft.com/office/drawing/2014/main" id="{DBC1C336-11AD-40EA-8F28-8F2050F6F517}"/>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Rectangle 167">
              <a:extLst>
                <a:ext uri="{FF2B5EF4-FFF2-40B4-BE49-F238E27FC236}">
                  <a16:creationId xmlns:a16="http://schemas.microsoft.com/office/drawing/2014/main" id="{E0E75E2B-1D2D-4433-A0F1-3EAF4444B647}"/>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Rectangle 175">
              <a:extLst>
                <a:ext uri="{FF2B5EF4-FFF2-40B4-BE49-F238E27FC236}">
                  <a16:creationId xmlns:a16="http://schemas.microsoft.com/office/drawing/2014/main" id="{60F5CE84-8D09-411A-B56D-0ECA25E262EF}"/>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Rectangle 176">
              <a:extLst>
                <a:ext uri="{FF2B5EF4-FFF2-40B4-BE49-F238E27FC236}">
                  <a16:creationId xmlns:a16="http://schemas.microsoft.com/office/drawing/2014/main" id="{2463BECF-983D-46E2-8EFD-5574A2F4A685}"/>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Rectangle 177">
              <a:extLst>
                <a:ext uri="{FF2B5EF4-FFF2-40B4-BE49-F238E27FC236}">
                  <a16:creationId xmlns:a16="http://schemas.microsoft.com/office/drawing/2014/main" id="{B5ED7E84-AEDC-4970-BA40-E279D62775DB}"/>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9" name="Rectangle 178">
              <a:extLst>
                <a:ext uri="{FF2B5EF4-FFF2-40B4-BE49-F238E27FC236}">
                  <a16:creationId xmlns:a16="http://schemas.microsoft.com/office/drawing/2014/main" id="{4C4BEE40-BFC1-43F1-BE0C-B2782A62CB8B}"/>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0" name="Rectangle 179">
              <a:extLst>
                <a:ext uri="{FF2B5EF4-FFF2-40B4-BE49-F238E27FC236}">
                  <a16:creationId xmlns:a16="http://schemas.microsoft.com/office/drawing/2014/main" id="{ADD7F407-0E29-475D-B720-57DEDF349D86}"/>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1" name="Rectangle 180">
              <a:extLst>
                <a:ext uri="{FF2B5EF4-FFF2-40B4-BE49-F238E27FC236}">
                  <a16:creationId xmlns:a16="http://schemas.microsoft.com/office/drawing/2014/main" id="{E7160001-18FB-447C-9288-0671B9C5A7DD}"/>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1" name="Rectangle 190">
              <a:extLst>
                <a:ext uri="{FF2B5EF4-FFF2-40B4-BE49-F238E27FC236}">
                  <a16:creationId xmlns:a16="http://schemas.microsoft.com/office/drawing/2014/main" id="{C00A28C7-8415-48A3-9FBE-267475E738B4}"/>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Rectangle 191">
              <a:extLst>
                <a:ext uri="{FF2B5EF4-FFF2-40B4-BE49-F238E27FC236}">
                  <a16:creationId xmlns:a16="http://schemas.microsoft.com/office/drawing/2014/main" id="{C83935A2-1C8C-4F3C-BCC7-080ABDEF29BA}"/>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Rectangle 192">
              <a:extLst>
                <a:ext uri="{FF2B5EF4-FFF2-40B4-BE49-F238E27FC236}">
                  <a16:creationId xmlns:a16="http://schemas.microsoft.com/office/drawing/2014/main" id="{E84599B0-486A-4A36-B04E-402DB3CDE7B4}"/>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4" name="Rectangle 193">
              <a:extLst>
                <a:ext uri="{FF2B5EF4-FFF2-40B4-BE49-F238E27FC236}">
                  <a16:creationId xmlns:a16="http://schemas.microsoft.com/office/drawing/2014/main" id="{A112242F-B6E6-41AF-B4B3-4C2D81710B1C}"/>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6" name="Rectangle 205">
              <a:extLst>
                <a:ext uri="{FF2B5EF4-FFF2-40B4-BE49-F238E27FC236}">
                  <a16:creationId xmlns:a16="http://schemas.microsoft.com/office/drawing/2014/main" id="{ED15A1F7-F342-45B0-A8C2-5E5812525157}"/>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7" name="Rectangle 206">
              <a:extLst>
                <a:ext uri="{FF2B5EF4-FFF2-40B4-BE49-F238E27FC236}">
                  <a16:creationId xmlns:a16="http://schemas.microsoft.com/office/drawing/2014/main" id="{14B274B8-AA33-4AF4-8F6B-C86F0B9168A0}"/>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 name="Slide Number Placeholder 3">
            <a:extLst>
              <a:ext uri="{FF2B5EF4-FFF2-40B4-BE49-F238E27FC236}">
                <a16:creationId xmlns:a16="http://schemas.microsoft.com/office/drawing/2014/main" id="{FD8EA5F6-9035-E241-992C-56B54817E6B6}"/>
              </a:ext>
            </a:extLst>
          </p:cNvPr>
          <p:cNvSpPr>
            <a:spLocks noGrp="1"/>
          </p:cNvSpPr>
          <p:nvPr>
            <p:ph type="sldNum" sz="quarter" idx="4"/>
          </p:nvPr>
        </p:nvSpPr>
        <p:spPr/>
        <p:txBody>
          <a:bodyPr/>
          <a:lstStyle/>
          <a:p>
            <a:fld id="{6F1FABC0-072B-4F22-8F9B-95A9D10B0206}" type="slidenum">
              <a:rPr lang="en-US" smtClean="0"/>
              <a:pPr/>
              <a:t>48</a:t>
            </a:fld>
            <a:endParaRPr lang="en-US"/>
          </a:p>
        </p:txBody>
      </p:sp>
    </p:spTree>
    <p:extLst>
      <p:ext uri="{BB962C8B-B14F-4D97-AF65-F5344CB8AC3E}">
        <p14:creationId xmlns:p14="http://schemas.microsoft.com/office/powerpoint/2010/main" val="1732494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EFBCD85-6B4B-7345-9667-E93E931E5D13}"/>
              </a:ext>
            </a:extLst>
          </p:cNvPr>
          <p:cNvSpPr>
            <a:spLocks noGrp="1"/>
          </p:cNvSpPr>
          <p:nvPr>
            <p:ph type="title"/>
          </p:nvPr>
        </p:nvSpPr>
        <p:spPr>
          <a:xfrm>
            <a:off x="2920927" y="196998"/>
            <a:ext cx="11633345" cy="996950"/>
          </a:xfrm>
        </p:spPr>
        <p:txBody>
          <a:bodyPr vert="horz" lIns="91440" tIns="45720" rIns="91440" bIns="45720" rtlCol="0" anchor="b">
            <a:noAutofit/>
          </a:bodyPr>
          <a:lstStyle/>
          <a:p>
            <a:r>
              <a:rPr lang="en-US" sz="4800">
                <a:solidFill>
                  <a:srgbClr val="1E3C58"/>
                </a:solidFill>
                <a:cs typeface="Arial"/>
              </a:rPr>
              <a:t>Project Objective</a:t>
            </a:r>
            <a:endParaRPr lang="en-US" sz="4800">
              <a:solidFill>
                <a:srgbClr val="1E3C58"/>
              </a:solidFill>
            </a:endParaRPr>
          </a:p>
        </p:txBody>
      </p:sp>
      <p:sp>
        <p:nvSpPr>
          <p:cNvPr id="3" name="TextBox 2">
            <a:extLst>
              <a:ext uri="{FF2B5EF4-FFF2-40B4-BE49-F238E27FC236}">
                <a16:creationId xmlns:a16="http://schemas.microsoft.com/office/drawing/2014/main" id="{79E0E59A-C226-B849-BD9C-BD366D5E7BB1}"/>
              </a:ext>
            </a:extLst>
          </p:cNvPr>
          <p:cNvSpPr txBox="1"/>
          <p:nvPr/>
        </p:nvSpPr>
        <p:spPr>
          <a:xfrm>
            <a:off x="662553" y="1193948"/>
            <a:ext cx="6303784" cy="3938685"/>
          </a:xfrm>
          <a:prstGeom prst="rect">
            <a:avLst/>
          </a:prstGeom>
        </p:spPr>
        <p:txBody>
          <a:bodyPr vert="horz" lIns="91440" tIns="45720" rIns="91440" bIns="45720" rtlCol="0" anchor="t">
            <a:normAutofit/>
          </a:bodyPr>
          <a:lstStyle/>
          <a:p>
            <a:pPr>
              <a:lnSpc>
                <a:spcPct val="90000"/>
              </a:lnSpc>
              <a:spcAft>
                <a:spcPts val="600"/>
              </a:spcAft>
            </a:pPr>
            <a:endParaRPr lang="en-US" sz="2800">
              <a:cs typeface="Arial"/>
            </a:endParaRPr>
          </a:p>
          <a:p>
            <a:pPr marL="342900" indent="-342900">
              <a:lnSpc>
                <a:spcPct val="90000"/>
              </a:lnSpc>
              <a:spcAft>
                <a:spcPts val="600"/>
              </a:spcAft>
              <a:buFont typeface="Arial"/>
              <a:buChar char="•"/>
            </a:pPr>
            <a:r>
              <a:rPr lang="en-US" sz="2400">
                <a:ea typeface="+mn-lt"/>
                <a:cs typeface="+mn-lt"/>
              </a:rPr>
              <a:t>Design and manufacture an airplane to compete in the SAE Aero Design Competition. </a:t>
            </a:r>
          </a:p>
          <a:p>
            <a:pPr marL="342900" indent="-342900">
              <a:lnSpc>
                <a:spcPct val="90000"/>
              </a:lnSpc>
              <a:spcAft>
                <a:spcPts val="600"/>
              </a:spcAft>
              <a:buFont typeface="Arial"/>
              <a:buChar char="•"/>
            </a:pPr>
            <a:r>
              <a:rPr lang="en-US" sz="2400">
                <a:ea typeface="+mn-lt"/>
                <a:cs typeface="+mn-lt"/>
              </a:rPr>
              <a:t>Aircraft must be capable of carrying a size 5 soccer ball and taking off within 100ft</a:t>
            </a:r>
          </a:p>
          <a:p>
            <a:pPr marL="342900" indent="-342900">
              <a:lnSpc>
                <a:spcPct val="90000"/>
              </a:lnSpc>
              <a:spcAft>
                <a:spcPts val="600"/>
              </a:spcAft>
              <a:buFont typeface="Arial"/>
              <a:buChar char="•"/>
            </a:pPr>
            <a:r>
              <a:rPr lang="en-US" sz="2400">
                <a:ea typeface="+mn-lt"/>
                <a:cs typeface="+mn-lt"/>
              </a:rPr>
              <a:t>Our team will be concerned with the aerodynamics of the airplane</a:t>
            </a:r>
          </a:p>
          <a:p>
            <a:pPr marL="342900" indent="-342900">
              <a:lnSpc>
                <a:spcPct val="90000"/>
              </a:lnSpc>
              <a:spcAft>
                <a:spcPts val="600"/>
              </a:spcAft>
              <a:buFont typeface="Arial"/>
              <a:buChar char="•"/>
            </a:pPr>
            <a:r>
              <a:rPr lang="en-US" sz="2400">
                <a:ea typeface="+mn-lt"/>
                <a:cs typeface="+mn-lt"/>
              </a:rPr>
              <a:t>Team 507 will be focused on fuselage design</a:t>
            </a:r>
          </a:p>
          <a:p>
            <a:pPr marL="342900" indent="-342900">
              <a:lnSpc>
                <a:spcPct val="90000"/>
              </a:lnSpc>
              <a:spcAft>
                <a:spcPts val="600"/>
              </a:spcAft>
              <a:buFont typeface="Arial"/>
              <a:buChar char="•"/>
            </a:pPr>
            <a:endParaRPr lang="en-US" sz="2800">
              <a:ea typeface="+mn-lt"/>
              <a:cs typeface="+mn-lt"/>
            </a:endParaRPr>
          </a:p>
          <a:p>
            <a:pPr>
              <a:lnSpc>
                <a:spcPct val="90000"/>
              </a:lnSpc>
              <a:spcAft>
                <a:spcPts val="600"/>
              </a:spcAft>
            </a:pPr>
            <a:endParaRPr lang="en-US" sz="2400">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endParaRPr lang="en-US" sz="2400">
              <a:latin typeface="Arial" panose="020B0604020202020204" pitchFamily="34" charset="0"/>
              <a:cs typeface="Arial" panose="020B0604020202020204" pitchFamily="34" charset="0"/>
            </a:endParaRPr>
          </a:p>
          <a:p>
            <a:pPr lvl="1">
              <a:lnSpc>
                <a:spcPct val="90000"/>
              </a:lnSpc>
              <a:spcAft>
                <a:spcPts val="600"/>
              </a:spcAft>
            </a:pPr>
            <a:endParaRPr lang="en-US" sz="2400">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endParaRPr lang="en-US" sz="2400">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endParaRPr lang="en-US" sz="2400">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endParaRPr lang="en-US" sz="2400">
              <a:latin typeface="Arial" panose="020B0604020202020204" pitchFamily="34" charset="0"/>
              <a:cs typeface="Arial" panose="020B0604020202020204" pitchFamily="34" charset="0"/>
            </a:endParaRPr>
          </a:p>
          <a:p>
            <a:pPr>
              <a:lnSpc>
                <a:spcPct val="90000"/>
              </a:lnSpc>
              <a:spcAft>
                <a:spcPts val="600"/>
              </a:spcAft>
            </a:pPr>
            <a:endParaRPr lang="en-US" sz="240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240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B4797E7-E2CB-064C-8B3C-BC8CD06D20D4}"/>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a:t>
            </a:fld>
            <a:endParaRPr lang="en-US"/>
          </a:p>
        </p:txBody>
      </p:sp>
      <p:sp>
        <p:nvSpPr>
          <p:cNvPr id="9" name="Content Placeholder 21">
            <a:extLst>
              <a:ext uri="{FF2B5EF4-FFF2-40B4-BE49-F238E27FC236}">
                <a16:creationId xmlns:a16="http://schemas.microsoft.com/office/drawing/2014/main" id="{4A00807C-AC51-4FCA-932C-5E148D6100FC}"/>
              </a:ext>
            </a:extLst>
          </p:cNvPr>
          <p:cNvSpPr>
            <a:spLocks noGrp="1"/>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Tristan Wahl</a:t>
            </a:r>
            <a:endParaRPr lang="en-US"/>
          </a:p>
        </p:txBody>
      </p:sp>
      <p:pic>
        <p:nvPicPr>
          <p:cNvPr id="5" name="Picture 4">
            <a:extLst>
              <a:ext uri="{FF2B5EF4-FFF2-40B4-BE49-F238E27FC236}">
                <a16:creationId xmlns:a16="http://schemas.microsoft.com/office/drawing/2014/main" id="{D2A0DC2D-6A08-8B4F-B7A8-F07C23214F79}"/>
              </a:ext>
            </a:extLst>
          </p:cNvPr>
          <p:cNvPicPr>
            <a:picLocks noChangeAspect="1"/>
          </p:cNvPicPr>
          <p:nvPr/>
        </p:nvPicPr>
        <p:blipFill>
          <a:blip r:embed="rId3"/>
          <a:stretch>
            <a:fillRect/>
          </a:stretch>
        </p:blipFill>
        <p:spPr>
          <a:xfrm>
            <a:off x="8377556" y="1393231"/>
            <a:ext cx="2166619" cy="1339628"/>
          </a:xfrm>
          <a:prstGeom prst="rect">
            <a:avLst/>
          </a:prstGeom>
        </p:spPr>
      </p:pic>
      <p:pic>
        <p:nvPicPr>
          <p:cNvPr id="1026" name="Picture 2" descr="Van&amp;#39;s Aircraft Photos - RV-7A and 9A Side View Drawing">
            <a:extLst>
              <a:ext uri="{FF2B5EF4-FFF2-40B4-BE49-F238E27FC236}">
                <a16:creationId xmlns:a16="http://schemas.microsoft.com/office/drawing/2014/main" id="{BA1C5031-7CA8-4330-8B87-79EB15D3D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966337" y="2732860"/>
            <a:ext cx="4507268" cy="237261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68CA088B-0151-4782-841C-1F554FC976FA}"/>
              </a:ext>
            </a:extLst>
          </p:cNvPr>
          <p:cNvGrpSpPr/>
          <p:nvPr/>
        </p:nvGrpSpPr>
        <p:grpSpPr>
          <a:xfrm>
            <a:off x="9270187" y="3407139"/>
            <a:ext cx="864414" cy="864632"/>
            <a:chOff x="9070161" y="3337161"/>
            <a:chExt cx="1038774" cy="1039036"/>
          </a:xfrm>
        </p:grpSpPr>
        <p:sp>
          <p:nvSpPr>
            <p:cNvPr id="12" name="Oval 11">
              <a:extLst>
                <a:ext uri="{FF2B5EF4-FFF2-40B4-BE49-F238E27FC236}">
                  <a16:creationId xmlns:a16="http://schemas.microsoft.com/office/drawing/2014/main" id="{85E32FDD-DB5D-4F77-8BA4-A93B490372F2}"/>
                </a:ext>
              </a:extLst>
            </p:cNvPr>
            <p:cNvSpPr/>
            <p:nvPr/>
          </p:nvSpPr>
          <p:spPr>
            <a:xfrm>
              <a:off x="9216486" y="3484642"/>
              <a:ext cx="746124" cy="74407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descr="Soccer ball with solid fill">
              <a:extLst>
                <a:ext uri="{FF2B5EF4-FFF2-40B4-BE49-F238E27FC236}">
                  <a16:creationId xmlns:a16="http://schemas.microsoft.com/office/drawing/2014/main" id="{63426DCF-A5F0-404F-BC72-1994E46631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70161" y="3337161"/>
              <a:ext cx="1038774" cy="1039036"/>
            </a:xfrm>
            <a:prstGeom prst="rect">
              <a:avLst/>
            </a:prstGeom>
          </p:spPr>
        </p:pic>
      </p:grpSp>
    </p:spTree>
    <p:extLst>
      <p:ext uri="{BB962C8B-B14F-4D97-AF65-F5344CB8AC3E}">
        <p14:creationId xmlns:p14="http://schemas.microsoft.com/office/powerpoint/2010/main" val="3368667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6652E6-4C9F-854C-9652-45FF8F1BB24E}"/>
              </a:ext>
            </a:extLst>
          </p:cNvPr>
          <p:cNvSpPr>
            <a:spLocks noGrp="1"/>
          </p:cNvSpPr>
          <p:nvPr>
            <p:ph type="sldNum" sz="quarter" idx="12"/>
          </p:nvPr>
        </p:nvSpPr>
        <p:spPr/>
        <p:txBody>
          <a:bodyPr/>
          <a:lstStyle/>
          <a:p>
            <a:fld id="{B6F15528-21DE-4FAA-801E-634DDDAF4B2B}" type="slidenum">
              <a:rPr lang="en-US" smtClean="0"/>
              <a:pPr/>
              <a:t>5</a:t>
            </a:fld>
            <a:endParaRPr lang="en-US"/>
          </a:p>
        </p:txBody>
      </p:sp>
      <p:sp>
        <p:nvSpPr>
          <p:cNvPr id="4" name="TextBox 3">
            <a:extLst>
              <a:ext uri="{FF2B5EF4-FFF2-40B4-BE49-F238E27FC236}">
                <a16:creationId xmlns:a16="http://schemas.microsoft.com/office/drawing/2014/main" id="{8E54D2D1-123E-C647-9CB5-35DEFF199C1C}"/>
              </a:ext>
            </a:extLst>
          </p:cNvPr>
          <p:cNvSpPr txBox="1"/>
          <p:nvPr/>
        </p:nvSpPr>
        <p:spPr>
          <a:xfrm>
            <a:off x="10667405" y="5675664"/>
            <a:ext cx="1176412" cy="307777"/>
          </a:xfrm>
          <a:prstGeom prst="rect">
            <a:avLst/>
          </a:prstGeom>
          <a:noFill/>
        </p:spPr>
        <p:txBody>
          <a:bodyPr wrap="none" lIns="91440" tIns="45720" rIns="91440" bIns="45720" rtlCol="0" anchor="t">
            <a:spAutoFit/>
          </a:bodyPr>
          <a:lstStyle/>
          <a:p>
            <a:r>
              <a:rPr lang="en-US" sz="1400"/>
              <a:t>Tristan Wahl</a:t>
            </a:r>
          </a:p>
        </p:txBody>
      </p:sp>
      <p:sp>
        <p:nvSpPr>
          <p:cNvPr id="8" name="TextBox 7">
            <a:extLst>
              <a:ext uri="{FF2B5EF4-FFF2-40B4-BE49-F238E27FC236}">
                <a16:creationId xmlns:a16="http://schemas.microsoft.com/office/drawing/2014/main" id="{CB2F03DC-3E46-3E45-A55D-49438256699B}"/>
              </a:ext>
            </a:extLst>
          </p:cNvPr>
          <p:cNvSpPr txBox="1"/>
          <p:nvPr/>
        </p:nvSpPr>
        <p:spPr>
          <a:xfrm>
            <a:off x="2853246" y="368661"/>
            <a:ext cx="6700058" cy="830997"/>
          </a:xfrm>
          <a:prstGeom prst="rect">
            <a:avLst/>
          </a:prstGeom>
          <a:noFill/>
        </p:spPr>
        <p:txBody>
          <a:bodyPr wrap="square" rtlCol="0">
            <a:spAutoFit/>
          </a:bodyPr>
          <a:lstStyle/>
          <a:p>
            <a:pPr algn="ctr"/>
            <a:r>
              <a:rPr lang="en-US" sz="4800" b="1">
                <a:solidFill>
                  <a:srgbClr val="1E3C58"/>
                </a:solidFill>
                <a:latin typeface="+mj-lt"/>
              </a:rPr>
              <a:t>Mission Profile</a:t>
            </a:r>
          </a:p>
        </p:txBody>
      </p:sp>
      <p:grpSp>
        <p:nvGrpSpPr>
          <p:cNvPr id="95" name="Group 94">
            <a:extLst>
              <a:ext uri="{FF2B5EF4-FFF2-40B4-BE49-F238E27FC236}">
                <a16:creationId xmlns:a16="http://schemas.microsoft.com/office/drawing/2014/main" id="{F277C98E-3F56-44BD-92B0-15FC9EC33F5D}"/>
              </a:ext>
            </a:extLst>
          </p:cNvPr>
          <p:cNvGrpSpPr/>
          <p:nvPr/>
        </p:nvGrpSpPr>
        <p:grpSpPr>
          <a:xfrm>
            <a:off x="2622342" y="1577523"/>
            <a:ext cx="704345" cy="3322200"/>
            <a:chOff x="2148901" y="1348360"/>
            <a:chExt cx="919222" cy="4210167"/>
          </a:xfrm>
        </p:grpSpPr>
        <p:grpSp>
          <p:nvGrpSpPr>
            <p:cNvPr id="71" name="Group 5">
              <a:extLst>
                <a:ext uri="{FF2B5EF4-FFF2-40B4-BE49-F238E27FC236}">
                  <a16:creationId xmlns:a16="http://schemas.microsoft.com/office/drawing/2014/main" id="{3E36C983-5D64-45C1-8460-80721E5C17CA}"/>
                </a:ext>
              </a:extLst>
            </p:cNvPr>
            <p:cNvGrpSpPr/>
            <p:nvPr/>
          </p:nvGrpSpPr>
          <p:grpSpPr>
            <a:xfrm rot="-5400000">
              <a:off x="2264571" y="1593456"/>
              <a:ext cx="701695" cy="211504"/>
              <a:chOff x="0" y="0"/>
              <a:chExt cx="1685364" cy="508000"/>
            </a:xfrm>
          </p:grpSpPr>
          <p:sp>
            <p:nvSpPr>
              <p:cNvPr id="72" name="Freeform 6">
                <a:extLst>
                  <a:ext uri="{FF2B5EF4-FFF2-40B4-BE49-F238E27FC236}">
                    <a16:creationId xmlns:a16="http://schemas.microsoft.com/office/drawing/2014/main" id="{B9793155-CE4E-42B4-B7B5-809CD09180AA}"/>
                  </a:ext>
                </a:extLst>
              </p:cNvPr>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chemeClr val="bg1"/>
              </a:solidFill>
            </p:spPr>
          </p:sp>
          <p:sp>
            <p:nvSpPr>
              <p:cNvPr id="73" name="Freeform 7">
                <a:extLst>
                  <a:ext uri="{FF2B5EF4-FFF2-40B4-BE49-F238E27FC236}">
                    <a16:creationId xmlns:a16="http://schemas.microsoft.com/office/drawing/2014/main" id="{A09440C9-C3F8-4801-99E3-53D65F075E89}"/>
                  </a:ext>
                </a:extLst>
              </p:cNvPr>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74" name="Group 8">
              <a:extLst>
                <a:ext uri="{FF2B5EF4-FFF2-40B4-BE49-F238E27FC236}">
                  <a16:creationId xmlns:a16="http://schemas.microsoft.com/office/drawing/2014/main" id="{2F3E80DC-7BDD-4DAE-9889-4A236CE90979}"/>
                </a:ext>
              </a:extLst>
            </p:cNvPr>
            <p:cNvGrpSpPr/>
            <p:nvPr/>
          </p:nvGrpSpPr>
          <p:grpSpPr>
            <a:xfrm rot="-5400000">
              <a:off x="2264571" y="2295150"/>
              <a:ext cx="701695" cy="211504"/>
              <a:chOff x="0" y="0"/>
              <a:chExt cx="1685364" cy="508000"/>
            </a:xfrm>
          </p:grpSpPr>
          <p:sp>
            <p:nvSpPr>
              <p:cNvPr id="75" name="Freeform 9">
                <a:extLst>
                  <a:ext uri="{FF2B5EF4-FFF2-40B4-BE49-F238E27FC236}">
                    <a16:creationId xmlns:a16="http://schemas.microsoft.com/office/drawing/2014/main" id="{5A8EAFB0-968C-4E57-9233-13A5FC053B8D}"/>
                  </a:ext>
                </a:extLst>
              </p:cNvPr>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chemeClr val="accent5"/>
              </a:solidFill>
            </p:spPr>
          </p:sp>
          <p:sp>
            <p:nvSpPr>
              <p:cNvPr id="76" name="Freeform 10">
                <a:extLst>
                  <a:ext uri="{FF2B5EF4-FFF2-40B4-BE49-F238E27FC236}">
                    <a16:creationId xmlns:a16="http://schemas.microsoft.com/office/drawing/2014/main" id="{C8E89E87-62E1-46C3-B9D1-53AD6F70902C}"/>
                  </a:ext>
                </a:extLst>
              </p:cNvPr>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77" name="Group 11">
              <a:extLst>
                <a:ext uri="{FF2B5EF4-FFF2-40B4-BE49-F238E27FC236}">
                  <a16:creationId xmlns:a16="http://schemas.microsoft.com/office/drawing/2014/main" id="{AC19437F-4A2D-48BB-9060-19E71DF13571}"/>
                </a:ext>
              </a:extLst>
            </p:cNvPr>
            <p:cNvGrpSpPr/>
            <p:nvPr/>
          </p:nvGrpSpPr>
          <p:grpSpPr>
            <a:xfrm rot="-5400000">
              <a:off x="2264571" y="2996844"/>
              <a:ext cx="701695" cy="211504"/>
              <a:chOff x="0" y="0"/>
              <a:chExt cx="1685364" cy="508000"/>
            </a:xfrm>
          </p:grpSpPr>
          <p:sp>
            <p:nvSpPr>
              <p:cNvPr id="78" name="Freeform 12">
                <a:extLst>
                  <a:ext uri="{FF2B5EF4-FFF2-40B4-BE49-F238E27FC236}">
                    <a16:creationId xmlns:a16="http://schemas.microsoft.com/office/drawing/2014/main" id="{001FECC8-3E41-41C4-9071-C568FB6DBEC4}"/>
                  </a:ext>
                </a:extLst>
              </p:cNvPr>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chemeClr val="accent4"/>
              </a:solidFill>
            </p:spPr>
          </p:sp>
          <p:sp>
            <p:nvSpPr>
              <p:cNvPr id="79" name="Freeform 13">
                <a:extLst>
                  <a:ext uri="{FF2B5EF4-FFF2-40B4-BE49-F238E27FC236}">
                    <a16:creationId xmlns:a16="http://schemas.microsoft.com/office/drawing/2014/main" id="{CC6630D7-448D-46EA-BFF4-C565AC9457CF}"/>
                  </a:ext>
                </a:extLst>
              </p:cNvPr>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80" name="Group 14">
              <a:extLst>
                <a:ext uri="{FF2B5EF4-FFF2-40B4-BE49-F238E27FC236}">
                  <a16:creationId xmlns:a16="http://schemas.microsoft.com/office/drawing/2014/main" id="{00A47AD1-0AA0-46FA-B205-0EDE503E8DD2}"/>
                </a:ext>
              </a:extLst>
            </p:cNvPr>
            <p:cNvGrpSpPr/>
            <p:nvPr/>
          </p:nvGrpSpPr>
          <p:grpSpPr>
            <a:xfrm rot="-5400000">
              <a:off x="2264571" y="3698539"/>
              <a:ext cx="701695" cy="211504"/>
              <a:chOff x="0" y="0"/>
              <a:chExt cx="1685364" cy="508000"/>
            </a:xfrm>
          </p:grpSpPr>
          <p:sp>
            <p:nvSpPr>
              <p:cNvPr id="81" name="Freeform 15">
                <a:extLst>
                  <a:ext uri="{FF2B5EF4-FFF2-40B4-BE49-F238E27FC236}">
                    <a16:creationId xmlns:a16="http://schemas.microsoft.com/office/drawing/2014/main" id="{733196FF-C254-45B9-83B9-E7CB169E31F7}"/>
                  </a:ext>
                </a:extLst>
              </p:cNvPr>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chemeClr val="accent2"/>
              </a:solidFill>
            </p:spPr>
          </p:sp>
          <p:sp>
            <p:nvSpPr>
              <p:cNvPr id="82" name="Freeform 16">
                <a:extLst>
                  <a:ext uri="{FF2B5EF4-FFF2-40B4-BE49-F238E27FC236}">
                    <a16:creationId xmlns:a16="http://schemas.microsoft.com/office/drawing/2014/main" id="{362B6419-BF30-4379-9716-24416BC0A214}"/>
                  </a:ext>
                </a:extLst>
              </p:cNvPr>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83" name="Group 17">
              <a:extLst>
                <a:ext uri="{FF2B5EF4-FFF2-40B4-BE49-F238E27FC236}">
                  <a16:creationId xmlns:a16="http://schemas.microsoft.com/office/drawing/2014/main" id="{59CE5839-C2A2-4B7D-B510-B9D7424BB474}"/>
                </a:ext>
              </a:extLst>
            </p:cNvPr>
            <p:cNvGrpSpPr/>
            <p:nvPr/>
          </p:nvGrpSpPr>
          <p:grpSpPr>
            <a:xfrm rot="-5400000">
              <a:off x="2264571" y="4400234"/>
              <a:ext cx="701695" cy="211504"/>
              <a:chOff x="0" y="0"/>
              <a:chExt cx="1685364" cy="508000"/>
            </a:xfrm>
          </p:grpSpPr>
          <p:sp>
            <p:nvSpPr>
              <p:cNvPr id="84" name="Freeform 18">
                <a:extLst>
                  <a:ext uri="{FF2B5EF4-FFF2-40B4-BE49-F238E27FC236}">
                    <a16:creationId xmlns:a16="http://schemas.microsoft.com/office/drawing/2014/main" id="{7DF7064F-7624-46BD-B93F-70B26533E657}"/>
                  </a:ext>
                </a:extLst>
              </p:cNvPr>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13538A"/>
              </a:solidFill>
            </p:spPr>
          </p:sp>
          <p:sp>
            <p:nvSpPr>
              <p:cNvPr id="85" name="Freeform 19">
                <a:extLst>
                  <a:ext uri="{FF2B5EF4-FFF2-40B4-BE49-F238E27FC236}">
                    <a16:creationId xmlns:a16="http://schemas.microsoft.com/office/drawing/2014/main" id="{2AA85996-9F8C-4B2B-855A-EB4F36110363}"/>
                  </a:ext>
                </a:extLst>
              </p:cNvPr>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86" name="Group 20">
              <a:extLst>
                <a:ext uri="{FF2B5EF4-FFF2-40B4-BE49-F238E27FC236}">
                  <a16:creationId xmlns:a16="http://schemas.microsoft.com/office/drawing/2014/main" id="{D93D6EFE-85A6-429B-816A-0F23D8EDDC99}"/>
                </a:ext>
              </a:extLst>
            </p:cNvPr>
            <p:cNvGrpSpPr/>
            <p:nvPr/>
          </p:nvGrpSpPr>
          <p:grpSpPr>
            <a:xfrm rot="-5400000">
              <a:off x="2264571" y="5101928"/>
              <a:ext cx="701695" cy="211504"/>
              <a:chOff x="0" y="0"/>
              <a:chExt cx="1685364" cy="508000"/>
            </a:xfrm>
          </p:grpSpPr>
          <p:sp>
            <p:nvSpPr>
              <p:cNvPr id="87" name="Freeform 21">
                <a:extLst>
                  <a:ext uri="{FF2B5EF4-FFF2-40B4-BE49-F238E27FC236}">
                    <a16:creationId xmlns:a16="http://schemas.microsoft.com/office/drawing/2014/main" id="{275DF355-85B3-40C2-84A7-52A4FA46D1B1}"/>
                  </a:ext>
                </a:extLst>
              </p:cNvPr>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chemeClr val="accent3"/>
              </a:solidFill>
            </p:spPr>
          </p:sp>
          <p:sp>
            <p:nvSpPr>
              <p:cNvPr id="88" name="Freeform 22">
                <a:extLst>
                  <a:ext uri="{FF2B5EF4-FFF2-40B4-BE49-F238E27FC236}">
                    <a16:creationId xmlns:a16="http://schemas.microsoft.com/office/drawing/2014/main" id="{52B02EB9-4479-4C30-85A9-D1B48D09F836}"/>
                  </a:ext>
                </a:extLst>
              </p:cNvPr>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sp>
          <p:nvSpPr>
            <p:cNvPr id="89" name="AutoShape 41">
              <a:extLst>
                <a:ext uri="{FF2B5EF4-FFF2-40B4-BE49-F238E27FC236}">
                  <a16:creationId xmlns:a16="http://schemas.microsoft.com/office/drawing/2014/main" id="{435AB3C3-69FA-460F-B1BA-8DE83758FCC5}"/>
                </a:ext>
              </a:extLst>
            </p:cNvPr>
            <p:cNvSpPr/>
            <p:nvPr/>
          </p:nvSpPr>
          <p:spPr>
            <a:xfrm>
              <a:off x="2702278" y="1419899"/>
              <a:ext cx="365845" cy="32565"/>
            </a:xfrm>
            <a:prstGeom prst="rect">
              <a:avLst/>
            </a:prstGeom>
            <a:solidFill>
              <a:srgbClr val="191919"/>
            </a:solidFill>
          </p:spPr>
        </p:sp>
        <p:sp>
          <p:nvSpPr>
            <p:cNvPr id="90" name="AutoShape 42">
              <a:extLst>
                <a:ext uri="{FF2B5EF4-FFF2-40B4-BE49-F238E27FC236}">
                  <a16:creationId xmlns:a16="http://schemas.microsoft.com/office/drawing/2014/main" id="{2952611F-0AA3-43F4-9F13-96FC8BB0F9AE}"/>
                </a:ext>
              </a:extLst>
            </p:cNvPr>
            <p:cNvSpPr/>
            <p:nvPr/>
          </p:nvSpPr>
          <p:spPr>
            <a:xfrm>
              <a:off x="2702278" y="2829145"/>
              <a:ext cx="365845" cy="32565"/>
            </a:xfrm>
            <a:prstGeom prst="rect">
              <a:avLst/>
            </a:prstGeom>
            <a:solidFill>
              <a:srgbClr val="191919"/>
            </a:solidFill>
          </p:spPr>
        </p:sp>
        <p:sp>
          <p:nvSpPr>
            <p:cNvPr id="91" name="AutoShape 43">
              <a:extLst>
                <a:ext uri="{FF2B5EF4-FFF2-40B4-BE49-F238E27FC236}">
                  <a16:creationId xmlns:a16="http://schemas.microsoft.com/office/drawing/2014/main" id="{1CFAF90C-D1AC-4DCC-876C-D0ED9FA238FF}"/>
                </a:ext>
              </a:extLst>
            </p:cNvPr>
            <p:cNvSpPr/>
            <p:nvPr/>
          </p:nvSpPr>
          <p:spPr>
            <a:xfrm>
              <a:off x="2702278" y="4232534"/>
              <a:ext cx="365845" cy="32565"/>
            </a:xfrm>
            <a:prstGeom prst="rect">
              <a:avLst/>
            </a:prstGeom>
            <a:solidFill>
              <a:srgbClr val="191919"/>
            </a:solidFill>
          </p:spPr>
        </p:sp>
        <p:sp>
          <p:nvSpPr>
            <p:cNvPr id="92" name="AutoShape 44">
              <a:extLst>
                <a:ext uri="{FF2B5EF4-FFF2-40B4-BE49-F238E27FC236}">
                  <a16:creationId xmlns:a16="http://schemas.microsoft.com/office/drawing/2014/main" id="{5BB1A2A7-9A85-4DC7-8014-44CAE961FBF2}"/>
                </a:ext>
              </a:extLst>
            </p:cNvPr>
            <p:cNvSpPr/>
            <p:nvPr/>
          </p:nvSpPr>
          <p:spPr>
            <a:xfrm>
              <a:off x="2148901" y="4945427"/>
              <a:ext cx="365845" cy="32565"/>
            </a:xfrm>
            <a:prstGeom prst="rect">
              <a:avLst/>
            </a:prstGeom>
            <a:solidFill>
              <a:srgbClr val="191919"/>
            </a:solidFill>
          </p:spPr>
        </p:sp>
        <p:sp>
          <p:nvSpPr>
            <p:cNvPr id="93" name="AutoShape 45">
              <a:extLst>
                <a:ext uri="{FF2B5EF4-FFF2-40B4-BE49-F238E27FC236}">
                  <a16:creationId xmlns:a16="http://schemas.microsoft.com/office/drawing/2014/main" id="{0FA96BC5-0707-47EC-9F34-45DE5547F55D}"/>
                </a:ext>
              </a:extLst>
            </p:cNvPr>
            <p:cNvSpPr/>
            <p:nvPr/>
          </p:nvSpPr>
          <p:spPr>
            <a:xfrm>
              <a:off x="2148901" y="3538655"/>
              <a:ext cx="365845" cy="32565"/>
            </a:xfrm>
            <a:prstGeom prst="rect">
              <a:avLst/>
            </a:prstGeom>
            <a:solidFill>
              <a:srgbClr val="191919"/>
            </a:solidFill>
          </p:spPr>
        </p:sp>
        <p:sp>
          <p:nvSpPr>
            <p:cNvPr id="94" name="AutoShape 46">
              <a:extLst>
                <a:ext uri="{FF2B5EF4-FFF2-40B4-BE49-F238E27FC236}">
                  <a16:creationId xmlns:a16="http://schemas.microsoft.com/office/drawing/2014/main" id="{71088B89-61CC-4A14-B2D0-E363A745DDDA}"/>
                </a:ext>
              </a:extLst>
            </p:cNvPr>
            <p:cNvSpPr/>
            <p:nvPr/>
          </p:nvSpPr>
          <p:spPr>
            <a:xfrm>
              <a:off x="2148901" y="2135267"/>
              <a:ext cx="365845" cy="32565"/>
            </a:xfrm>
            <a:prstGeom prst="rect">
              <a:avLst/>
            </a:prstGeom>
            <a:solidFill>
              <a:srgbClr val="191919"/>
            </a:solidFill>
          </p:spPr>
        </p:sp>
      </p:grpSp>
      <p:sp>
        <p:nvSpPr>
          <p:cNvPr id="96" name="TextBox 95">
            <a:extLst>
              <a:ext uri="{FF2B5EF4-FFF2-40B4-BE49-F238E27FC236}">
                <a16:creationId xmlns:a16="http://schemas.microsoft.com/office/drawing/2014/main" id="{0CCFDC58-EB0E-4AF7-84C4-BDD8879DADDE}"/>
              </a:ext>
            </a:extLst>
          </p:cNvPr>
          <p:cNvSpPr txBox="1"/>
          <p:nvPr/>
        </p:nvSpPr>
        <p:spPr>
          <a:xfrm>
            <a:off x="3326687" y="1465843"/>
            <a:ext cx="1889709" cy="523220"/>
          </a:xfrm>
          <a:prstGeom prst="rect">
            <a:avLst/>
          </a:prstGeom>
          <a:noFill/>
        </p:spPr>
        <p:txBody>
          <a:bodyPr wrap="square" rtlCol="0">
            <a:spAutoFit/>
          </a:bodyPr>
          <a:lstStyle/>
          <a:p>
            <a:pPr algn="r"/>
            <a:r>
              <a:rPr lang="en-US" sz="1400"/>
              <a:t>0. Mission starts with payload on board</a:t>
            </a:r>
          </a:p>
        </p:txBody>
      </p:sp>
      <p:sp>
        <p:nvSpPr>
          <p:cNvPr id="97" name="TextBox 96">
            <a:extLst>
              <a:ext uri="{FF2B5EF4-FFF2-40B4-BE49-F238E27FC236}">
                <a16:creationId xmlns:a16="http://schemas.microsoft.com/office/drawing/2014/main" id="{0654B0ED-8CB5-460E-964C-A951D79042C4}"/>
              </a:ext>
            </a:extLst>
          </p:cNvPr>
          <p:cNvSpPr txBox="1"/>
          <p:nvPr/>
        </p:nvSpPr>
        <p:spPr>
          <a:xfrm>
            <a:off x="1056588" y="1962550"/>
            <a:ext cx="1581321" cy="523220"/>
          </a:xfrm>
          <a:prstGeom prst="rect">
            <a:avLst/>
          </a:prstGeom>
          <a:noFill/>
        </p:spPr>
        <p:txBody>
          <a:bodyPr wrap="square" rtlCol="0">
            <a:spAutoFit/>
          </a:bodyPr>
          <a:lstStyle/>
          <a:p>
            <a:pPr algn="r"/>
            <a:r>
              <a:rPr lang="en-US" sz="1400"/>
              <a:t>1. Takeoff in less than 100ft</a:t>
            </a:r>
          </a:p>
        </p:txBody>
      </p:sp>
      <p:sp>
        <p:nvSpPr>
          <p:cNvPr id="98" name="TextBox 97">
            <a:extLst>
              <a:ext uri="{FF2B5EF4-FFF2-40B4-BE49-F238E27FC236}">
                <a16:creationId xmlns:a16="http://schemas.microsoft.com/office/drawing/2014/main" id="{2214B6FA-1C21-47AD-96DA-C827E73682AE}"/>
              </a:ext>
            </a:extLst>
          </p:cNvPr>
          <p:cNvSpPr txBox="1"/>
          <p:nvPr/>
        </p:nvSpPr>
        <p:spPr>
          <a:xfrm>
            <a:off x="3231112" y="2576359"/>
            <a:ext cx="2357390" cy="523220"/>
          </a:xfrm>
          <a:prstGeom prst="rect">
            <a:avLst/>
          </a:prstGeom>
          <a:noFill/>
        </p:spPr>
        <p:txBody>
          <a:bodyPr wrap="square" rtlCol="0">
            <a:spAutoFit/>
          </a:bodyPr>
          <a:lstStyle/>
          <a:p>
            <a:pPr algn="r"/>
            <a:r>
              <a:rPr lang="en-US" sz="1400"/>
              <a:t>2. Ascend to safe cruise altitude</a:t>
            </a:r>
          </a:p>
        </p:txBody>
      </p:sp>
      <p:sp>
        <p:nvSpPr>
          <p:cNvPr id="99" name="TextBox 98">
            <a:extLst>
              <a:ext uri="{FF2B5EF4-FFF2-40B4-BE49-F238E27FC236}">
                <a16:creationId xmlns:a16="http://schemas.microsoft.com/office/drawing/2014/main" id="{5FCD0B4F-E37F-449C-AA7F-9A44D536B256}"/>
              </a:ext>
            </a:extLst>
          </p:cNvPr>
          <p:cNvSpPr txBox="1"/>
          <p:nvPr/>
        </p:nvSpPr>
        <p:spPr>
          <a:xfrm>
            <a:off x="330783" y="3058752"/>
            <a:ext cx="2355388" cy="523220"/>
          </a:xfrm>
          <a:prstGeom prst="rect">
            <a:avLst/>
          </a:prstGeom>
          <a:noFill/>
        </p:spPr>
        <p:txBody>
          <a:bodyPr wrap="square" rtlCol="0">
            <a:spAutoFit/>
          </a:bodyPr>
          <a:lstStyle/>
          <a:p>
            <a:pPr algn="r"/>
            <a:r>
              <a:rPr lang="en-US" sz="1400"/>
              <a:t>3. After traveling 400ft, turn back toward runway</a:t>
            </a:r>
          </a:p>
        </p:txBody>
      </p:sp>
      <p:sp>
        <p:nvSpPr>
          <p:cNvPr id="100" name="TextBox 99">
            <a:extLst>
              <a:ext uri="{FF2B5EF4-FFF2-40B4-BE49-F238E27FC236}">
                <a16:creationId xmlns:a16="http://schemas.microsoft.com/office/drawing/2014/main" id="{799202ED-D653-4989-84EA-55D4B5719D2E}"/>
              </a:ext>
            </a:extLst>
          </p:cNvPr>
          <p:cNvSpPr txBox="1"/>
          <p:nvPr/>
        </p:nvSpPr>
        <p:spPr>
          <a:xfrm>
            <a:off x="3278881" y="3712354"/>
            <a:ext cx="2685991" cy="307777"/>
          </a:xfrm>
          <a:prstGeom prst="rect">
            <a:avLst/>
          </a:prstGeom>
          <a:noFill/>
        </p:spPr>
        <p:txBody>
          <a:bodyPr wrap="square" rtlCol="0">
            <a:spAutoFit/>
          </a:bodyPr>
          <a:lstStyle/>
          <a:p>
            <a:pPr algn="r"/>
            <a:r>
              <a:rPr lang="en-US" sz="1400"/>
              <a:t>4.Reorient for landing approach</a:t>
            </a:r>
          </a:p>
        </p:txBody>
      </p:sp>
      <p:sp>
        <p:nvSpPr>
          <p:cNvPr id="102" name="Freeform 21">
            <a:extLst>
              <a:ext uri="{FF2B5EF4-FFF2-40B4-BE49-F238E27FC236}">
                <a16:creationId xmlns:a16="http://schemas.microsoft.com/office/drawing/2014/main" id="{F0FC482E-5FA4-49F3-BC89-32961BC72687}"/>
              </a:ext>
            </a:extLst>
          </p:cNvPr>
          <p:cNvSpPr/>
          <p:nvPr/>
        </p:nvSpPr>
        <p:spPr>
          <a:xfrm rot="5400000">
            <a:off x="2920333" y="4887116"/>
            <a:ext cx="133751" cy="130461"/>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chemeClr val="accent6"/>
          </a:solidFill>
          <a:ln w="28575">
            <a:solidFill>
              <a:schemeClr val="tx1"/>
            </a:solidFill>
          </a:ln>
        </p:spPr>
      </p:sp>
      <p:sp>
        <p:nvSpPr>
          <p:cNvPr id="105" name="AutoShape 44">
            <a:extLst>
              <a:ext uri="{FF2B5EF4-FFF2-40B4-BE49-F238E27FC236}">
                <a16:creationId xmlns:a16="http://schemas.microsoft.com/office/drawing/2014/main" id="{AFA1239E-B649-45A3-B88C-BAEB2E7D7EE4}"/>
              </a:ext>
            </a:extLst>
          </p:cNvPr>
          <p:cNvSpPr/>
          <p:nvPr/>
        </p:nvSpPr>
        <p:spPr>
          <a:xfrm>
            <a:off x="3057192" y="4946624"/>
            <a:ext cx="280325" cy="25697"/>
          </a:xfrm>
          <a:prstGeom prst="rect">
            <a:avLst/>
          </a:prstGeom>
          <a:solidFill>
            <a:srgbClr val="191919"/>
          </a:solidFill>
        </p:spPr>
      </p:sp>
      <p:sp>
        <p:nvSpPr>
          <p:cNvPr id="107" name="TextBox 106">
            <a:extLst>
              <a:ext uri="{FF2B5EF4-FFF2-40B4-BE49-F238E27FC236}">
                <a16:creationId xmlns:a16="http://schemas.microsoft.com/office/drawing/2014/main" id="{5E63248C-1777-42AF-BC79-A33E2D353DBD}"/>
              </a:ext>
            </a:extLst>
          </p:cNvPr>
          <p:cNvSpPr txBox="1"/>
          <p:nvPr/>
        </p:nvSpPr>
        <p:spPr>
          <a:xfrm>
            <a:off x="323342" y="4262043"/>
            <a:ext cx="2357390" cy="523220"/>
          </a:xfrm>
          <a:prstGeom prst="rect">
            <a:avLst/>
          </a:prstGeom>
          <a:noFill/>
        </p:spPr>
        <p:txBody>
          <a:bodyPr wrap="square" rtlCol="0">
            <a:spAutoFit/>
          </a:bodyPr>
          <a:lstStyle/>
          <a:p>
            <a:pPr algn="r"/>
            <a:r>
              <a:rPr lang="en-US" sz="1400"/>
              <a:t>5. Land on the same runway</a:t>
            </a:r>
          </a:p>
        </p:txBody>
      </p:sp>
      <p:sp>
        <p:nvSpPr>
          <p:cNvPr id="108" name="TextBox 107">
            <a:extLst>
              <a:ext uri="{FF2B5EF4-FFF2-40B4-BE49-F238E27FC236}">
                <a16:creationId xmlns:a16="http://schemas.microsoft.com/office/drawing/2014/main" id="{6AF7B5FC-55B8-41C7-96F6-15C0A6B1AD3B}"/>
              </a:ext>
            </a:extLst>
          </p:cNvPr>
          <p:cNvSpPr txBox="1"/>
          <p:nvPr/>
        </p:nvSpPr>
        <p:spPr>
          <a:xfrm>
            <a:off x="3278881" y="4757612"/>
            <a:ext cx="2357390" cy="523220"/>
          </a:xfrm>
          <a:prstGeom prst="rect">
            <a:avLst/>
          </a:prstGeom>
          <a:noFill/>
        </p:spPr>
        <p:txBody>
          <a:bodyPr wrap="square" rtlCol="0">
            <a:spAutoFit/>
          </a:bodyPr>
          <a:lstStyle/>
          <a:p>
            <a:pPr algn="r"/>
            <a:r>
              <a:rPr lang="en-US" sz="1400"/>
              <a:t>6. Unload payload in under 1 minute</a:t>
            </a:r>
          </a:p>
        </p:txBody>
      </p:sp>
      <p:pic>
        <p:nvPicPr>
          <p:cNvPr id="5" name="Graphic 4" descr="Airplane with solid fill">
            <a:extLst>
              <a:ext uri="{FF2B5EF4-FFF2-40B4-BE49-F238E27FC236}">
                <a16:creationId xmlns:a16="http://schemas.microsoft.com/office/drawing/2014/main" id="{725327D0-EE2A-4859-8A95-574F02BBC7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7964181" y="3309039"/>
            <a:ext cx="700932" cy="657144"/>
          </a:xfrm>
          <a:prstGeom prst="rect">
            <a:avLst/>
          </a:prstGeom>
        </p:spPr>
      </p:pic>
      <p:cxnSp>
        <p:nvCxnSpPr>
          <p:cNvPr id="31" name="Straight Arrow Connector 30">
            <a:extLst>
              <a:ext uri="{FF2B5EF4-FFF2-40B4-BE49-F238E27FC236}">
                <a16:creationId xmlns:a16="http://schemas.microsoft.com/office/drawing/2014/main" id="{13525745-E204-47F6-85E6-C0D101975274}"/>
              </a:ext>
            </a:extLst>
          </p:cNvPr>
          <p:cNvCxnSpPr>
            <a:cxnSpLocks/>
            <a:stCxn id="112" idx="2"/>
            <a:endCxn id="122" idx="2"/>
          </p:cNvCxnSpPr>
          <p:nvPr/>
        </p:nvCxnSpPr>
        <p:spPr>
          <a:xfrm flipV="1">
            <a:off x="8615595" y="3651783"/>
            <a:ext cx="668272" cy="20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8F1A95D9-3B97-47DD-8176-2B7D99ECE56F}"/>
              </a:ext>
            </a:extLst>
          </p:cNvPr>
          <p:cNvCxnSpPr>
            <a:cxnSpLocks/>
            <a:stCxn id="114" idx="7"/>
            <a:endCxn id="115" idx="3"/>
          </p:cNvCxnSpPr>
          <p:nvPr/>
        </p:nvCxnSpPr>
        <p:spPr>
          <a:xfrm flipV="1">
            <a:off x="10178384" y="3057098"/>
            <a:ext cx="229909" cy="2947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1" name="Straight Arrow Connector 50">
            <a:extLst>
              <a:ext uri="{FF2B5EF4-FFF2-40B4-BE49-F238E27FC236}">
                <a16:creationId xmlns:a16="http://schemas.microsoft.com/office/drawing/2014/main" id="{15BE9401-8939-440D-8FC9-7875CEF6CB28}"/>
              </a:ext>
            </a:extLst>
          </p:cNvPr>
          <p:cNvCxnSpPr>
            <a:cxnSpLocks/>
            <a:stCxn id="23" idx="2"/>
            <a:endCxn id="118" idx="6"/>
          </p:cNvCxnSpPr>
          <p:nvPr/>
        </p:nvCxnSpPr>
        <p:spPr>
          <a:xfrm flipH="1" flipV="1">
            <a:off x="6635323" y="2257610"/>
            <a:ext cx="4233341" cy="3654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7" name="Straight Arrow Connector 56">
            <a:extLst>
              <a:ext uri="{FF2B5EF4-FFF2-40B4-BE49-F238E27FC236}">
                <a16:creationId xmlns:a16="http://schemas.microsoft.com/office/drawing/2014/main" id="{0716C24D-329A-4CA6-9114-6A8962596007}"/>
              </a:ext>
            </a:extLst>
          </p:cNvPr>
          <p:cNvCxnSpPr>
            <a:cxnSpLocks/>
            <a:stCxn id="103" idx="0"/>
            <a:endCxn id="125" idx="1"/>
          </p:cNvCxnSpPr>
          <p:nvPr/>
        </p:nvCxnSpPr>
        <p:spPr>
          <a:xfrm>
            <a:off x="6196526" y="2866280"/>
            <a:ext cx="485988" cy="4598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9" name="Straight Arrow Connector 58">
            <a:extLst>
              <a:ext uri="{FF2B5EF4-FFF2-40B4-BE49-F238E27FC236}">
                <a16:creationId xmlns:a16="http://schemas.microsoft.com/office/drawing/2014/main" id="{F2FB7243-F2B9-41B7-8574-7737E9A5E7A8}"/>
              </a:ext>
            </a:extLst>
          </p:cNvPr>
          <p:cNvCxnSpPr>
            <a:cxnSpLocks/>
            <a:stCxn id="132" idx="6"/>
          </p:cNvCxnSpPr>
          <p:nvPr/>
        </p:nvCxnSpPr>
        <p:spPr>
          <a:xfrm>
            <a:off x="7519696" y="3623243"/>
            <a:ext cx="541378" cy="1436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2" name="Oval 111">
            <a:extLst>
              <a:ext uri="{FF2B5EF4-FFF2-40B4-BE49-F238E27FC236}">
                <a16:creationId xmlns:a16="http://schemas.microsoft.com/office/drawing/2014/main" id="{961459CF-5FBE-4BF2-8EC7-DAC2039B7C98}"/>
              </a:ext>
            </a:extLst>
          </p:cNvPr>
          <p:cNvSpPr/>
          <p:nvPr/>
        </p:nvSpPr>
        <p:spPr>
          <a:xfrm>
            <a:off x="8615595" y="3584660"/>
            <a:ext cx="133738" cy="138430"/>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113">
            <a:extLst>
              <a:ext uri="{FF2B5EF4-FFF2-40B4-BE49-F238E27FC236}">
                <a16:creationId xmlns:a16="http://schemas.microsoft.com/office/drawing/2014/main" id="{823063A8-E887-41B1-901C-5ACD13A12347}"/>
              </a:ext>
            </a:extLst>
          </p:cNvPr>
          <p:cNvSpPr/>
          <p:nvPr/>
        </p:nvSpPr>
        <p:spPr>
          <a:xfrm>
            <a:off x="10064231" y="3331560"/>
            <a:ext cx="133738" cy="138430"/>
          </a:xfrm>
          <a:prstGeom prst="ellipse">
            <a:avLst/>
          </a:prstGeom>
          <a:solidFill>
            <a:schemeClr val="accent4"/>
          </a:solidFill>
          <a:ln w="28575"/>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Oval 114">
            <a:extLst>
              <a:ext uri="{FF2B5EF4-FFF2-40B4-BE49-F238E27FC236}">
                <a16:creationId xmlns:a16="http://schemas.microsoft.com/office/drawing/2014/main" id="{4B5F794B-659A-41EE-8BCD-DA13C40B85D9}"/>
              </a:ext>
            </a:extLst>
          </p:cNvPr>
          <p:cNvSpPr/>
          <p:nvPr/>
        </p:nvSpPr>
        <p:spPr>
          <a:xfrm>
            <a:off x="10388708" y="2938941"/>
            <a:ext cx="133738" cy="138430"/>
          </a:xfrm>
          <a:prstGeom prst="ellipse">
            <a:avLst/>
          </a:prstGeom>
          <a:solidFill>
            <a:srgbClr val="37C9EF"/>
          </a:solidFill>
          <a:ln w="28575"/>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Oval 117">
            <a:extLst>
              <a:ext uri="{FF2B5EF4-FFF2-40B4-BE49-F238E27FC236}">
                <a16:creationId xmlns:a16="http://schemas.microsoft.com/office/drawing/2014/main" id="{E232942C-9375-4AE4-935E-A12DEEB4D1BE}"/>
              </a:ext>
            </a:extLst>
          </p:cNvPr>
          <p:cNvSpPr/>
          <p:nvPr/>
        </p:nvSpPr>
        <p:spPr>
          <a:xfrm>
            <a:off x="6501585" y="2188395"/>
            <a:ext cx="133738" cy="138430"/>
          </a:xfrm>
          <a:prstGeom prst="ellipse">
            <a:avLst/>
          </a:prstGeom>
          <a:solidFill>
            <a:schemeClr val="accent6"/>
          </a:solidFill>
          <a:ln w="28575"/>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3" name="Group 122">
            <a:extLst>
              <a:ext uri="{FF2B5EF4-FFF2-40B4-BE49-F238E27FC236}">
                <a16:creationId xmlns:a16="http://schemas.microsoft.com/office/drawing/2014/main" id="{642CA4B8-F946-42CE-BC30-EB9816AAFE84}"/>
              </a:ext>
            </a:extLst>
          </p:cNvPr>
          <p:cNvGrpSpPr/>
          <p:nvPr/>
        </p:nvGrpSpPr>
        <p:grpSpPr>
          <a:xfrm rot="20149300">
            <a:off x="9263447" y="3409188"/>
            <a:ext cx="811688" cy="214419"/>
            <a:chOff x="10098362" y="3817703"/>
            <a:chExt cx="937633" cy="239295"/>
          </a:xfrm>
        </p:grpSpPr>
        <p:cxnSp>
          <p:nvCxnSpPr>
            <p:cNvPr id="121" name="Straight Arrow Connector 120">
              <a:extLst>
                <a:ext uri="{FF2B5EF4-FFF2-40B4-BE49-F238E27FC236}">
                  <a16:creationId xmlns:a16="http://schemas.microsoft.com/office/drawing/2014/main" id="{1EB24907-AC1E-4714-8A0B-86DF7E994DD1}"/>
                </a:ext>
              </a:extLst>
            </p:cNvPr>
            <p:cNvCxnSpPr>
              <a:cxnSpLocks/>
              <a:stCxn id="122" idx="6"/>
              <a:endCxn id="114" idx="3"/>
            </p:cNvCxnSpPr>
            <p:nvPr/>
          </p:nvCxnSpPr>
          <p:spPr>
            <a:xfrm rot="1450700" flipV="1">
              <a:off x="10252424" y="3896878"/>
              <a:ext cx="783567" cy="1601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2" name="Oval 121">
              <a:extLst>
                <a:ext uri="{FF2B5EF4-FFF2-40B4-BE49-F238E27FC236}">
                  <a16:creationId xmlns:a16="http://schemas.microsoft.com/office/drawing/2014/main" id="{DC3CF210-7295-4341-B514-FD5A8B4D7D40}"/>
                </a:ext>
              </a:extLst>
            </p:cNvPr>
            <p:cNvSpPr/>
            <p:nvPr/>
          </p:nvSpPr>
          <p:spPr>
            <a:xfrm>
              <a:off x="10098362" y="3817703"/>
              <a:ext cx="154489" cy="154489"/>
            </a:xfrm>
            <a:prstGeom prst="ellipse">
              <a:avLst/>
            </a:prstGeom>
            <a:solidFill>
              <a:schemeClr val="accent5"/>
            </a:solidFill>
            <a:ln w="28575"/>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5" name="Oval 124">
            <a:extLst>
              <a:ext uri="{FF2B5EF4-FFF2-40B4-BE49-F238E27FC236}">
                <a16:creationId xmlns:a16="http://schemas.microsoft.com/office/drawing/2014/main" id="{035FBC31-833A-435C-B73F-6CBFEC1FEEBD}"/>
              </a:ext>
            </a:extLst>
          </p:cNvPr>
          <p:cNvSpPr/>
          <p:nvPr/>
        </p:nvSpPr>
        <p:spPr>
          <a:xfrm>
            <a:off x="6662929" y="3305863"/>
            <a:ext cx="133738" cy="138430"/>
          </a:xfrm>
          <a:prstGeom prst="ellipse">
            <a:avLst/>
          </a:prstGeom>
          <a:solidFill>
            <a:schemeClr val="accent3"/>
          </a:solidFill>
          <a:ln w="28575"/>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0" name="Straight Arrow Connector 129">
            <a:extLst>
              <a:ext uri="{FF2B5EF4-FFF2-40B4-BE49-F238E27FC236}">
                <a16:creationId xmlns:a16="http://schemas.microsoft.com/office/drawing/2014/main" id="{2A246E82-75DE-4D6B-B8DD-2D4CBB8185C4}"/>
              </a:ext>
            </a:extLst>
          </p:cNvPr>
          <p:cNvCxnSpPr>
            <a:cxnSpLocks/>
            <a:stCxn id="125" idx="5"/>
            <a:endCxn id="132" idx="2"/>
          </p:cNvCxnSpPr>
          <p:nvPr/>
        </p:nvCxnSpPr>
        <p:spPr>
          <a:xfrm>
            <a:off x="6777082" y="3424020"/>
            <a:ext cx="608877" cy="1992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2" name="Oval 131">
            <a:extLst>
              <a:ext uri="{FF2B5EF4-FFF2-40B4-BE49-F238E27FC236}">
                <a16:creationId xmlns:a16="http://schemas.microsoft.com/office/drawing/2014/main" id="{AA2A9C65-4FC3-4B38-A94A-5B43778B7284}"/>
              </a:ext>
            </a:extLst>
          </p:cNvPr>
          <p:cNvSpPr/>
          <p:nvPr/>
        </p:nvSpPr>
        <p:spPr>
          <a:xfrm>
            <a:off x="7385959" y="3554028"/>
            <a:ext cx="133738" cy="138430"/>
          </a:xfrm>
          <a:prstGeom prst="ellipse">
            <a:avLst/>
          </a:prstGeom>
          <a:solidFill>
            <a:schemeClr val="accent1"/>
          </a:solidFill>
          <a:ln w="28575"/>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TextBox 137">
            <a:extLst>
              <a:ext uri="{FF2B5EF4-FFF2-40B4-BE49-F238E27FC236}">
                <a16:creationId xmlns:a16="http://schemas.microsoft.com/office/drawing/2014/main" id="{AFAB50D3-5F73-4AAF-BDC5-72BBF6330415}"/>
              </a:ext>
            </a:extLst>
          </p:cNvPr>
          <p:cNvSpPr txBox="1"/>
          <p:nvPr/>
        </p:nvSpPr>
        <p:spPr>
          <a:xfrm>
            <a:off x="8563678" y="3329619"/>
            <a:ext cx="309139" cy="275784"/>
          </a:xfrm>
          <a:prstGeom prst="rect">
            <a:avLst/>
          </a:prstGeom>
          <a:noFill/>
        </p:spPr>
        <p:txBody>
          <a:bodyPr wrap="square" rtlCol="0">
            <a:spAutoFit/>
          </a:bodyPr>
          <a:lstStyle/>
          <a:p>
            <a:r>
              <a:rPr lang="en-US" sz="1400"/>
              <a:t>0</a:t>
            </a:r>
          </a:p>
        </p:txBody>
      </p:sp>
      <p:sp>
        <p:nvSpPr>
          <p:cNvPr id="139" name="TextBox 138">
            <a:extLst>
              <a:ext uri="{FF2B5EF4-FFF2-40B4-BE49-F238E27FC236}">
                <a16:creationId xmlns:a16="http://schemas.microsoft.com/office/drawing/2014/main" id="{A0C47BE9-8D6F-4613-ACA7-81DAACC23977}"/>
              </a:ext>
            </a:extLst>
          </p:cNvPr>
          <p:cNvSpPr txBox="1"/>
          <p:nvPr/>
        </p:nvSpPr>
        <p:spPr>
          <a:xfrm>
            <a:off x="9220824" y="3278244"/>
            <a:ext cx="309139" cy="275784"/>
          </a:xfrm>
          <a:prstGeom prst="rect">
            <a:avLst/>
          </a:prstGeom>
          <a:noFill/>
        </p:spPr>
        <p:txBody>
          <a:bodyPr wrap="square" rtlCol="0">
            <a:spAutoFit/>
          </a:bodyPr>
          <a:lstStyle/>
          <a:p>
            <a:r>
              <a:rPr lang="en-US" sz="1400"/>
              <a:t>1</a:t>
            </a:r>
          </a:p>
        </p:txBody>
      </p:sp>
      <p:sp>
        <p:nvSpPr>
          <p:cNvPr id="140" name="TextBox 139">
            <a:extLst>
              <a:ext uri="{FF2B5EF4-FFF2-40B4-BE49-F238E27FC236}">
                <a16:creationId xmlns:a16="http://schemas.microsoft.com/office/drawing/2014/main" id="{28F62BCE-CEAD-4970-975F-B3B56F4575DF}"/>
              </a:ext>
            </a:extLst>
          </p:cNvPr>
          <p:cNvSpPr txBox="1"/>
          <p:nvPr/>
        </p:nvSpPr>
        <p:spPr>
          <a:xfrm>
            <a:off x="9661523" y="2962838"/>
            <a:ext cx="309139" cy="275784"/>
          </a:xfrm>
          <a:prstGeom prst="rect">
            <a:avLst/>
          </a:prstGeom>
          <a:noFill/>
        </p:spPr>
        <p:txBody>
          <a:bodyPr wrap="square" rtlCol="0">
            <a:spAutoFit/>
          </a:bodyPr>
          <a:lstStyle/>
          <a:p>
            <a:r>
              <a:rPr lang="en-US" sz="1400"/>
              <a:t>2</a:t>
            </a:r>
          </a:p>
        </p:txBody>
      </p:sp>
      <p:sp>
        <p:nvSpPr>
          <p:cNvPr id="141" name="TextBox 140">
            <a:extLst>
              <a:ext uri="{FF2B5EF4-FFF2-40B4-BE49-F238E27FC236}">
                <a16:creationId xmlns:a16="http://schemas.microsoft.com/office/drawing/2014/main" id="{9A3B7003-A71A-4A5E-A466-23F26B97459C}"/>
              </a:ext>
            </a:extLst>
          </p:cNvPr>
          <p:cNvSpPr txBox="1"/>
          <p:nvPr/>
        </p:nvSpPr>
        <p:spPr>
          <a:xfrm>
            <a:off x="9992275" y="2637588"/>
            <a:ext cx="309139" cy="275784"/>
          </a:xfrm>
          <a:prstGeom prst="rect">
            <a:avLst/>
          </a:prstGeom>
          <a:noFill/>
        </p:spPr>
        <p:txBody>
          <a:bodyPr wrap="square" rtlCol="0">
            <a:spAutoFit/>
          </a:bodyPr>
          <a:lstStyle/>
          <a:p>
            <a:r>
              <a:rPr lang="en-US" sz="1400"/>
              <a:t>3</a:t>
            </a:r>
          </a:p>
        </p:txBody>
      </p:sp>
      <p:sp>
        <p:nvSpPr>
          <p:cNvPr id="142" name="TextBox 141">
            <a:extLst>
              <a:ext uri="{FF2B5EF4-FFF2-40B4-BE49-F238E27FC236}">
                <a16:creationId xmlns:a16="http://schemas.microsoft.com/office/drawing/2014/main" id="{F40CF6A1-4517-49C6-9406-34BDF82A50A9}"/>
              </a:ext>
            </a:extLst>
          </p:cNvPr>
          <p:cNvSpPr txBox="1"/>
          <p:nvPr/>
        </p:nvSpPr>
        <p:spPr>
          <a:xfrm>
            <a:off x="6441667" y="1902777"/>
            <a:ext cx="309139" cy="275784"/>
          </a:xfrm>
          <a:prstGeom prst="rect">
            <a:avLst/>
          </a:prstGeom>
          <a:noFill/>
        </p:spPr>
        <p:txBody>
          <a:bodyPr wrap="square" rtlCol="0">
            <a:spAutoFit/>
          </a:bodyPr>
          <a:lstStyle/>
          <a:p>
            <a:r>
              <a:rPr lang="en-US" sz="1400"/>
              <a:t>4</a:t>
            </a:r>
          </a:p>
        </p:txBody>
      </p:sp>
      <p:sp>
        <p:nvSpPr>
          <p:cNvPr id="143" name="TextBox 142">
            <a:extLst>
              <a:ext uri="{FF2B5EF4-FFF2-40B4-BE49-F238E27FC236}">
                <a16:creationId xmlns:a16="http://schemas.microsoft.com/office/drawing/2014/main" id="{4ADBF244-7B0C-49CF-A585-0814B5772EB5}"/>
              </a:ext>
            </a:extLst>
          </p:cNvPr>
          <p:cNvSpPr txBox="1"/>
          <p:nvPr/>
        </p:nvSpPr>
        <p:spPr>
          <a:xfrm>
            <a:off x="6603132" y="2935026"/>
            <a:ext cx="309139" cy="275784"/>
          </a:xfrm>
          <a:prstGeom prst="rect">
            <a:avLst/>
          </a:prstGeom>
          <a:noFill/>
        </p:spPr>
        <p:txBody>
          <a:bodyPr wrap="square" rtlCol="0">
            <a:spAutoFit/>
          </a:bodyPr>
          <a:lstStyle/>
          <a:p>
            <a:r>
              <a:rPr lang="en-US" sz="1400"/>
              <a:t>5</a:t>
            </a:r>
          </a:p>
        </p:txBody>
      </p:sp>
      <p:sp>
        <p:nvSpPr>
          <p:cNvPr id="144" name="TextBox 143">
            <a:extLst>
              <a:ext uri="{FF2B5EF4-FFF2-40B4-BE49-F238E27FC236}">
                <a16:creationId xmlns:a16="http://schemas.microsoft.com/office/drawing/2014/main" id="{1F3BA6D6-A4E3-4CAC-960B-2F335E960E9A}"/>
              </a:ext>
            </a:extLst>
          </p:cNvPr>
          <p:cNvSpPr txBox="1"/>
          <p:nvPr/>
        </p:nvSpPr>
        <p:spPr>
          <a:xfrm>
            <a:off x="7329235" y="3284828"/>
            <a:ext cx="309139" cy="275784"/>
          </a:xfrm>
          <a:prstGeom prst="rect">
            <a:avLst/>
          </a:prstGeom>
          <a:noFill/>
        </p:spPr>
        <p:txBody>
          <a:bodyPr wrap="square" rtlCol="0">
            <a:spAutoFit/>
          </a:bodyPr>
          <a:lstStyle/>
          <a:p>
            <a:r>
              <a:rPr lang="en-US" sz="1400"/>
              <a:t>6</a:t>
            </a:r>
          </a:p>
        </p:txBody>
      </p:sp>
      <p:cxnSp>
        <p:nvCxnSpPr>
          <p:cNvPr id="101" name="Straight Arrow Connector 100">
            <a:extLst>
              <a:ext uri="{FF2B5EF4-FFF2-40B4-BE49-F238E27FC236}">
                <a16:creationId xmlns:a16="http://schemas.microsoft.com/office/drawing/2014/main" id="{748E2EFC-B500-49F6-8BB2-0250EB687A54}"/>
              </a:ext>
            </a:extLst>
          </p:cNvPr>
          <p:cNvCxnSpPr>
            <a:cxnSpLocks/>
            <a:stCxn id="115" idx="6"/>
            <a:endCxn id="23" idx="0"/>
          </p:cNvCxnSpPr>
          <p:nvPr/>
        </p:nvCxnSpPr>
        <p:spPr>
          <a:xfrm>
            <a:off x="10522446" y="3008156"/>
            <a:ext cx="341646" cy="65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Arc 22">
            <a:extLst>
              <a:ext uri="{FF2B5EF4-FFF2-40B4-BE49-F238E27FC236}">
                <a16:creationId xmlns:a16="http://schemas.microsoft.com/office/drawing/2014/main" id="{7F084B60-150B-42B3-B0DB-033DDC98CBEE}"/>
              </a:ext>
            </a:extLst>
          </p:cNvPr>
          <p:cNvSpPr/>
          <p:nvPr/>
        </p:nvSpPr>
        <p:spPr>
          <a:xfrm flipV="1">
            <a:off x="10522446" y="2294122"/>
            <a:ext cx="701814" cy="720669"/>
          </a:xfrm>
          <a:prstGeom prst="arc">
            <a:avLst>
              <a:gd name="adj1" fmla="val 16111631"/>
              <a:gd name="adj2" fmla="val 544474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03" name="Arc 102">
            <a:extLst>
              <a:ext uri="{FF2B5EF4-FFF2-40B4-BE49-F238E27FC236}">
                <a16:creationId xmlns:a16="http://schemas.microsoft.com/office/drawing/2014/main" id="{52895E4B-7614-4A6C-9DD4-E9BA42D7370D}"/>
              </a:ext>
            </a:extLst>
          </p:cNvPr>
          <p:cNvSpPr/>
          <p:nvPr/>
        </p:nvSpPr>
        <p:spPr>
          <a:xfrm flipH="1" flipV="1">
            <a:off x="6081310" y="2251937"/>
            <a:ext cx="792637" cy="720669"/>
          </a:xfrm>
          <a:prstGeom prst="arc">
            <a:avLst>
              <a:gd name="adj1" fmla="val 19073914"/>
              <a:gd name="adj2" fmla="val 5444741"/>
            </a:avLst>
          </a:prstGeom>
          <a:ln w="1905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7309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9"/>
          <p:cNvSpPr txBox="1"/>
          <p:nvPr/>
        </p:nvSpPr>
        <p:spPr>
          <a:xfrm>
            <a:off x="7249714" y="5211119"/>
            <a:ext cx="2460249" cy="269882"/>
          </a:xfrm>
          <a:prstGeom prst="rect">
            <a:avLst/>
          </a:prstGeom>
        </p:spPr>
        <p:txBody>
          <a:bodyPr wrap="square" lIns="0" tIns="0" rIns="0" bIns="0" rtlCol="0" anchor="t">
            <a:spAutoFit/>
          </a:bodyPr>
          <a:lstStyle/>
          <a:p>
            <a:pPr algn="ctr">
              <a:lnSpc>
                <a:spcPts val="2333"/>
              </a:lnSpc>
            </a:pPr>
            <a:r>
              <a:rPr lang="en-US" sz="1667" spc="83">
                <a:solidFill>
                  <a:srgbClr val="191919"/>
                </a:solidFill>
              </a:rPr>
              <a:t>Manufacture and Test</a:t>
            </a:r>
          </a:p>
        </p:txBody>
      </p:sp>
      <p:sp>
        <p:nvSpPr>
          <p:cNvPr id="31" name="TextBox 31"/>
          <p:cNvSpPr txBox="1"/>
          <p:nvPr/>
        </p:nvSpPr>
        <p:spPr>
          <a:xfrm>
            <a:off x="7660539" y="3725563"/>
            <a:ext cx="2001355" cy="564835"/>
          </a:xfrm>
          <a:prstGeom prst="rect">
            <a:avLst/>
          </a:prstGeom>
        </p:spPr>
        <p:txBody>
          <a:bodyPr lIns="0" tIns="0" rIns="0" bIns="0" rtlCol="0" anchor="t">
            <a:spAutoFit/>
          </a:bodyPr>
          <a:lstStyle/>
          <a:p>
            <a:pPr algn="ctr">
              <a:lnSpc>
                <a:spcPts val="2333"/>
              </a:lnSpc>
            </a:pPr>
            <a:r>
              <a:rPr lang="en-US" sz="1667" spc="83">
                <a:solidFill>
                  <a:srgbClr val="191919"/>
                </a:solidFill>
              </a:rPr>
              <a:t>Aerodynamic Analysis</a:t>
            </a:r>
          </a:p>
        </p:txBody>
      </p:sp>
      <p:sp>
        <p:nvSpPr>
          <p:cNvPr id="44" name="TextBox 44"/>
          <p:cNvSpPr txBox="1"/>
          <p:nvPr/>
        </p:nvSpPr>
        <p:spPr>
          <a:xfrm>
            <a:off x="-1032935" y="734004"/>
            <a:ext cx="7581450" cy="460319"/>
          </a:xfrm>
          <a:prstGeom prst="rect">
            <a:avLst/>
          </a:prstGeom>
        </p:spPr>
        <p:txBody>
          <a:bodyPr wrap="square" lIns="0" tIns="0" rIns="0" bIns="0" rtlCol="0" anchor="t">
            <a:spAutoFit/>
          </a:bodyPr>
          <a:lstStyle/>
          <a:p>
            <a:pPr algn="ctr">
              <a:lnSpc>
                <a:spcPts val="3144"/>
              </a:lnSpc>
              <a:spcBef>
                <a:spcPct val="0"/>
              </a:spcBef>
            </a:pPr>
            <a:r>
              <a:rPr lang="en-US" sz="4800" spc="71">
                <a:solidFill>
                  <a:srgbClr val="1E3C58"/>
                </a:solidFill>
                <a:latin typeface="+mj-lt"/>
              </a:rPr>
              <a:t>Key Goals</a:t>
            </a:r>
            <a:endParaRPr lang="en-US" sz="2400" spc="71">
              <a:solidFill>
                <a:srgbClr val="1E3C58"/>
              </a:solidFill>
              <a:latin typeface="+mj-lt"/>
            </a:endParaRPr>
          </a:p>
        </p:txBody>
      </p:sp>
      <p:sp>
        <p:nvSpPr>
          <p:cNvPr id="3" name="Slide Number Placeholder 2">
            <a:extLst>
              <a:ext uri="{FF2B5EF4-FFF2-40B4-BE49-F238E27FC236}">
                <a16:creationId xmlns:a16="http://schemas.microsoft.com/office/drawing/2014/main" id="{C3C25DC2-74AB-D04F-BB33-0393A3DD93FC}"/>
              </a:ext>
            </a:extLst>
          </p:cNvPr>
          <p:cNvSpPr>
            <a:spLocks noGrp="1"/>
          </p:cNvSpPr>
          <p:nvPr>
            <p:ph type="sldNum" sz="quarter" idx="12"/>
          </p:nvPr>
        </p:nvSpPr>
        <p:spPr/>
        <p:txBody>
          <a:bodyPr/>
          <a:lstStyle/>
          <a:p>
            <a:fld id="{B6F15528-21DE-4FAA-801E-634DDDAF4B2B}" type="slidenum">
              <a:rPr lang="en-US" smtClean="0"/>
              <a:pPr/>
              <a:t>6</a:t>
            </a:fld>
            <a:endParaRPr lang="en-US"/>
          </a:p>
        </p:txBody>
      </p:sp>
      <p:sp>
        <p:nvSpPr>
          <p:cNvPr id="42" name="TextBox 23">
            <a:extLst>
              <a:ext uri="{FF2B5EF4-FFF2-40B4-BE49-F238E27FC236}">
                <a16:creationId xmlns:a16="http://schemas.microsoft.com/office/drawing/2014/main" id="{630AEA62-0DB7-1643-A1AF-39193626E6F9}"/>
              </a:ext>
            </a:extLst>
          </p:cNvPr>
          <p:cNvSpPr txBox="1"/>
          <p:nvPr/>
        </p:nvSpPr>
        <p:spPr>
          <a:xfrm>
            <a:off x="7018974" y="1035059"/>
            <a:ext cx="2577739" cy="564835"/>
          </a:xfrm>
          <a:prstGeom prst="rect">
            <a:avLst/>
          </a:prstGeom>
        </p:spPr>
        <p:txBody>
          <a:bodyPr wrap="square" lIns="0" tIns="0" rIns="0" bIns="0" rtlCol="0" anchor="t">
            <a:spAutoFit/>
          </a:bodyPr>
          <a:lstStyle/>
          <a:p>
            <a:pPr algn="ctr">
              <a:lnSpc>
                <a:spcPts val="2333"/>
              </a:lnSpc>
            </a:pPr>
            <a:r>
              <a:rPr lang="en-US" sz="1667" spc="83">
                <a:solidFill>
                  <a:srgbClr val="191919"/>
                </a:solidFill>
              </a:rPr>
              <a:t>Adhere to Competition Guidelines</a:t>
            </a:r>
          </a:p>
        </p:txBody>
      </p:sp>
      <p:sp>
        <p:nvSpPr>
          <p:cNvPr id="30" name="TextBox 23">
            <a:extLst>
              <a:ext uri="{FF2B5EF4-FFF2-40B4-BE49-F238E27FC236}">
                <a16:creationId xmlns:a16="http://schemas.microsoft.com/office/drawing/2014/main" id="{82EF02F2-A6E1-824B-B9CA-85CEA1BCD0E0}"/>
              </a:ext>
            </a:extLst>
          </p:cNvPr>
          <p:cNvSpPr txBox="1"/>
          <p:nvPr/>
        </p:nvSpPr>
        <p:spPr>
          <a:xfrm>
            <a:off x="7735440" y="2379118"/>
            <a:ext cx="2001355" cy="564835"/>
          </a:xfrm>
          <a:prstGeom prst="rect">
            <a:avLst/>
          </a:prstGeom>
        </p:spPr>
        <p:txBody>
          <a:bodyPr lIns="0" tIns="0" rIns="0" bIns="0" rtlCol="0" anchor="t">
            <a:spAutoFit/>
          </a:bodyPr>
          <a:lstStyle/>
          <a:p>
            <a:pPr algn="ctr">
              <a:lnSpc>
                <a:spcPts val="2333"/>
              </a:lnSpc>
            </a:pPr>
            <a:r>
              <a:rPr lang="en-US" sz="1667" spc="83">
                <a:solidFill>
                  <a:srgbClr val="191919"/>
                </a:solidFill>
                <a:latin typeface="Arial" panose="020B0604020202020204" pitchFamily="34" charset="0"/>
                <a:cs typeface="Arial" panose="020B0604020202020204" pitchFamily="34" charset="0"/>
              </a:rPr>
              <a:t>Design Wing and Tail Section</a:t>
            </a:r>
          </a:p>
        </p:txBody>
      </p:sp>
      <p:sp>
        <p:nvSpPr>
          <p:cNvPr id="4" name="TextBox 3">
            <a:extLst>
              <a:ext uri="{FF2B5EF4-FFF2-40B4-BE49-F238E27FC236}">
                <a16:creationId xmlns:a16="http://schemas.microsoft.com/office/drawing/2014/main" id="{6A1EF0F4-0B38-DE45-9919-DC6DE1609A6A}"/>
              </a:ext>
            </a:extLst>
          </p:cNvPr>
          <p:cNvSpPr txBox="1"/>
          <p:nvPr/>
        </p:nvSpPr>
        <p:spPr>
          <a:xfrm>
            <a:off x="10888586" y="5583242"/>
            <a:ext cx="2460250" cy="307777"/>
          </a:xfrm>
          <a:prstGeom prst="rect">
            <a:avLst/>
          </a:prstGeom>
          <a:noFill/>
        </p:spPr>
        <p:txBody>
          <a:bodyPr wrap="square" lIns="91440" tIns="45720" rIns="91440" bIns="45720" rtlCol="0" anchor="t">
            <a:spAutoFit/>
          </a:bodyPr>
          <a:lstStyle/>
          <a:p>
            <a:r>
              <a:rPr lang="en-US" sz="1400"/>
              <a:t>David Jay</a:t>
            </a:r>
          </a:p>
        </p:txBody>
      </p:sp>
      <p:grpSp>
        <p:nvGrpSpPr>
          <p:cNvPr id="35" name="Group 34">
            <a:extLst>
              <a:ext uri="{FF2B5EF4-FFF2-40B4-BE49-F238E27FC236}">
                <a16:creationId xmlns:a16="http://schemas.microsoft.com/office/drawing/2014/main" id="{A5B0D30A-98A3-4861-BBFA-F959616683E1}"/>
              </a:ext>
            </a:extLst>
          </p:cNvPr>
          <p:cNvGrpSpPr/>
          <p:nvPr/>
        </p:nvGrpSpPr>
        <p:grpSpPr>
          <a:xfrm>
            <a:off x="2019369" y="1100211"/>
            <a:ext cx="5586534" cy="4432817"/>
            <a:chOff x="2073031" y="1033922"/>
            <a:chExt cx="5586534" cy="4432817"/>
          </a:xfrm>
        </p:grpSpPr>
        <p:sp>
          <p:nvSpPr>
            <p:cNvPr id="2" name="Oval 1">
              <a:extLst>
                <a:ext uri="{FF2B5EF4-FFF2-40B4-BE49-F238E27FC236}">
                  <a16:creationId xmlns:a16="http://schemas.microsoft.com/office/drawing/2014/main" id="{D59CD4A0-7183-4E5C-A75F-83457ACF7F29}"/>
                </a:ext>
              </a:extLst>
            </p:cNvPr>
            <p:cNvSpPr/>
            <p:nvPr/>
          </p:nvSpPr>
          <p:spPr>
            <a:xfrm>
              <a:off x="2073031" y="1897185"/>
              <a:ext cx="2799861" cy="27803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 name="Group 14">
              <a:extLst>
                <a:ext uri="{FF2B5EF4-FFF2-40B4-BE49-F238E27FC236}">
                  <a16:creationId xmlns:a16="http://schemas.microsoft.com/office/drawing/2014/main" id="{9EEF24E3-C0C3-4748-851A-CF2B4DAEE291}"/>
                </a:ext>
              </a:extLst>
            </p:cNvPr>
            <p:cNvGrpSpPr/>
            <p:nvPr/>
          </p:nvGrpSpPr>
          <p:grpSpPr>
            <a:xfrm rot="21000000">
              <a:off x="3935290" y="2427164"/>
              <a:ext cx="3724275" cy="914400"/>
              <a:chOff x="5156444" y="2534627"/>
              <a:chExt cx="3724275" cy="914400"/>
            </a:xfrm>
          </p:grpSpPr>
          <p:sp>
            <p:nvSpPr>
              <p:cNvPr id="17" name="Rectangle 16">
                <a:extLst>
                  <a:ext uri="{FF2B5EF4-FFF2-40B4-BE49-F238E27FC236}">
                    <a16:creationId xmlns:a16="http://schemas.microsoft.com/office/drawing/2014/main" id="{1EDC4E30-4C8A-436E-B5C7-6AA4736F7CA9}"/>
                  </a:ext>
                </a:extLst>
              </p:cNvPr>
              <p:cNvSpPr/>
              <p:nvPr/>
            </p:nvSpPr>
            <p:spPr>
              <a:xfrm>
                <a:off x="5156444" y="2811828"/>
                <a:ext cx="3122246" cy="367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CC8C0D31-DE30-44E7-934C-58C8378F292D}"/>
                  </a:ext>
                </a:extLst>
              </p:cNvPr>
              <p:cNvSpPr/>
              <p:nvPr/>
            </p:nvSpPr>
            <p:spPr>
              <a:xfrm rot="960000">
                <a:off x="7966319" y="2534627"/>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BBC0DE72-A754-44E1-BA70-537905A90B4E}"/>
                </a:ext>
              </a:extLst>
            </p:cNvPr>
            <p:cNvGrpSpPr/>
            <p:nvPr/>
          </p:nvGrpSpPr>
          <p:grpSpPr>
            <a:xfrm rot="600000">
              <a:off x="3896212" y="3228240"/>
              <a:ext cx="3724275" cy="914400"/>
              <a:chOff x="5156444" y="2534627"/>
              <a:chExt cx="3724275" cy="914400"/>
            </a:xfrm>
          </p:grpSpPr>
          <p:sp>
            <p:nvSpPr>
              <p:cNvPr id="20" name="Rectangle 19">
                <a:extLst>
                  <a:ext uri="{FF2B5EF4-FFF2-40B4-BE49-F238E27FC236}">
                    <a16:creationId xmlns:a16="http://schemas.microsoft.com/office/drawing/2014/main" id="{10D01B8C-EE4B-4013-AF30-E1BED3D40EEC}"/>
                  </a:ext>
                </a:extLst>
              </p:cNvPr>
              <p:cNvSpPr/>
              <p:nvPr/>
            </p:nvSpPr>
            <p:spPr>
              <a:xfrm>
                <a:off x="5156444" y="2811828"/>
                <a:ext cx="3122246" cy="367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6ED192C-F16B-444A-893F-4217720C28F6}"/>
                  </a:ext>
                </a:extLst>
              </p:cNvPr>
              <p:cNvSpPr/>
              <p:nvPr/>
            </p:nvSpPr>
            <p:spPr>
              <a:xfrm>
                <a:off x="7966319" y="2534627"/>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C0BC3FFE-1436-4A40-8B4C-654926F08501}"/>
                </a:ext>
              </a:extLst>
            </p:cNvPr>
            <p:cNvGrpSpPr/>
            <p:nvPr/>
          </p:nvGrpSpPr>
          <p:grpSpPr>
            <a:xfrm rot="19800000">
              <a:off x="3593367" y="1655396"/>
              <a:ext cx="3724275" cy="914400"/>
              <a:chOff x="5156444" y="2534627"/>
              <a:chExt cx="3724275" cy="914400"/>
            </a:xfrm>
          </p:grpSpPr>
          <p:sp>
            <p:nvSpPr>
              <p:cNvPr id="6" name="Rectangle 5">
                <a:extLst>
                  <a:ext uri="{FF2B5EF4-FFF2-40B4-BE49-F238E27FC236}">
                    <a16:creationId xmlns:a16="http://schemas.microsoft.com/office/drawing/2014/main" id="{50D22B36-8064-4107-979C-14BB9DFC97BD}"/>
                  </a:ext>
                </a:extLst>
              </p:cNvPr>
              <p:cNvSpPr/>
              <p:nvPr/>
            </p:nvSpPr>
            <p:spPr>
              <a:xfrm>
                <a:off x="5156444" y="2811828"/>
                <a:ext cx="3122246" cy="367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6">
                <a:extLst>
                  <a:ext uri="{FF2B5EF4-FFF2-40B4-BE49-F238E27FC236}">
                    <a16:creationId xmlns:a16="http://schemas.microsoft.com/office/drawing/2014/main" id="{A5FD2FF7-3645-4F80-8958-E361D17A8639}"/>
                  </a:ext>
                </a:extLst>
              </p:cNvPr>
              <p:cNvSpPr/>
              <p:nvPr/>
            </p:nvSpPr>
            <p:spPr>
              <a:xfrm>
                <a:off x="7966319" y="2534627"/>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 name="Graphic 4" descr="Open book outline">
              <a:extLst>
                <a:ext uri="{FF2B5EF4-FFF2-40B4-BE49-F238E27FC236}">
                  <a16:creationId xmlns:a16="http://schemas.microsoft.com/office/drawing/2014/main" id="{9048BB4A-44BA-4463-B745-8A590F792E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94394" y="1033922"/>
              <a:ext cx="728785" cy="738554"/>
            </a:xfrm>
            <a:prstGeom prst="rect">
              <a:avLst/>
            </a:prstGeom>
          </p:spPr>
        </p:pic>
        <p:grpSp>
          <p:nvGrpSpPr>
            <p:cNvPr id="22" name="Group 21">
              <a:extLst>
                <a:ext uri="{FF2B5EF4-FFF2-40B4-BE49-F238E27FC236}">
                  <a16:creationId xmlns:a16="http://schemas.microsoft.com/office/drawing/2014/main" id="{C558292A-66D4-4727-B75A-C640D31AD163}"/>
                </a:ext>
              </a:extLst>
            </p:cNvPr>
            <p:cNvGrpSpPr/>
            <p:nvPr/>
          </p:nvGrpSpPr>
          <p:grpSpPr>
            <a:xfrm rot="1800000">
              <a:off x="3710597" y="4048856"/>
              <a:ext cx="3724275" cy="914400"/>
              <a:chOff x="5156444" y="2534627"/>
              <a:chExt cx="3724275" cy="914400"/>
            </a:xfrm>
          </p:grpSpPr>
          <p:sp>
            <p:nvSpPr>
              <p:cNvPr id="23" name="Rectangle 22">
                <a:extLst>
                  <a:ext uri="{FF2B5EF4-FFF2-40B4-BE49-F238E27FC236}">
                    <a16:creationId xmlns:a16="http://schemas.microsoft.com/office/drawing/2014/main" id="{3F9C7BED-2A7A-42FE-BA14-837B282C49D4}"/>
                  </a:ext>
                </a:extLst>
              </p:cNvPr>
              <p:cNvSpPr/>
              <p:nvPr/>
            </p:nvSpPr>
            <p:spPr>
              <a:xfrm>
                <a:off x="5156444" y="2811828"/>
                <a:ext cx="3122246" cy="367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A62B4E2A-19C4-4D8F-8A38-F058F8F12BAE}"/>
                  </a:ext>
                </a:extLst>
              </p:cNvPr>
              <p:cNvSpPr/>
              <p:nvPr/>
            </p:nvSpPr>
            <p:spPr>
              <a:xfrm>
                <a:off x="7966319" y="2534627"/>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3" name="Graphic 13">
              <a:extLst>
                <a:ext uri="{FF2B5EF4-FFF2-40B4-BE49-F238E27FC236}">
                  <a16:creationId xmlns:a16="http://schemas.microsoft.com/office/drawing/2014/main" id="{2E04A0C9-7AB1-4E5A-9E27-2B230076C9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31095" y="4950923"/>
              <a:ext cx="535355" cy="515816"/>
            </a:xfrm>
            <a:prstGeom prst="rect">
              <a:avLst/>
            </a:prstGeom>
          </p:spPr>
        </p:pic>
        <p:pic>
          <p:nvPicPr>
            <p:cNvPr id="14" name="Graphic 24" descr="Take Off outline">
              <a:extLst>
                <a:ext uri="{FF2B5EF4-FFF2-40B4-BE49-F238E27FC236}">
                  <a16:creationId xmlns:a16="http://schemas.microsoft.com/office/drawing/2014/main" id="{9379BC18-29DD-416F-8701-375CCAA039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89261" y="2454116"/>
              <a:ext cx="582247" cy="601698"/>
            </a:xfrm>
            <a:prstGeom prst="rect">
              <a:avLst/>
            </a:prstGeom>
          </p:spPr>
        </p:pic>
        <p:pic>
          <p:nvPicPr>
            <p:cNvPr id="27" name="Graphic 27">
              <a:extLst>
                <a:ext uri="{FF2B5EF4-FFF2-40B4-BE49-F238E27FC236}">
                  <a16:creationId xmlns:a16="http://schemas.microsoft.com/office/drawing/2014/main" id="{710748FC-B2A0-41B6-8BD1-07960C9516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72031" y="3512038"/>
              <a:ext cx="806939" cy="1025770"/>
            </a:xfrm>
            <a:prstGeom prst="rect">
              <a:avLst/>
            </a:prstGeom>
          </p:spPr>
        </p:pic>
        <p:sp>
          <p:nvSpPr>
            <p:cNvPr id="33" name="Oval 32">
              <a:extLst>
                <a:ext uri="{FF2B5EF4-FFF2-40B4-BE49-F238E27FC236}">
                  <a16:creationId xmlns:a16="http://schemas.microsoft.com/office/drawing/2014/main" id="{920EA60E-8652-4277-A5AA-B2D964AE03D8}"/>
                </a:ext>
              </a:extLst>
            </p:cNvPr>
            <p:cNvSpPr/>
            <p:nvPr/>
          </p:nvSpPr>
          <p:spPr>
            <a:xfrm>
              <a:off x="2402541" y="2218764"/>
              <a:ext cx="2151529" cy="21336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Graphic 9" descr="Bullseye with solid fill">
              <a:extLst>
                <a:ext uri="{FF2B5EF4-FFF2-40B4-BE49-F238E27FC236}">
                  <a16:creationId xmlns:a16="http://schemas.microsoft.com/office/drawing/2014/main" id="{37F54C43-B2BB-4FAD-BC43-B3EEFC1DC62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56876" y="2561493"/>
              <a:ext cx="1432169" cy="1451707"/>
            </a:xfrm>
            <a:prstGeom prst="rect">
              <a:avLst/>
            </a:prstGeom>
          </p:spPr>
        </p:pic>
        <p:pic>
          <p:nvPicPr>
            <p:cNvPr id="34" name="Graphic 34" descr="Pen with solid fill">
              <a:extLst>
                <a:ext uri="{FF2B5EF4-FFF2-40B4-BE49-F238E27FC236}">
                  <a16:creationId xmlns:a16="http://schemas.microsoft.com/office/drawing/2014/main" id="{B57DEFAD-999C-4755-B9E3-5B73D868C2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26941" y="2317376"/>
              <a:ext cx="286871" cy="286872"/>
            </a:xfrm>
            <a:prstGeom prst="rect">
              <a:avLst/>
            </a:prstGeom>
          </p:spPr>
        </p:pic>
      </p:grpSp>
    </p:spTree>
    <p:extLst>
      <p:ext uri="{BB962C8B-B14F-4D97-AF65-F5344CB8AC3E}">
        <p14:creationId xmlns:p14="http://schemas.microsoft.com/office/powerpoint/2010/main" val="268966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42"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79132" y="1127756"/>
            <a:ext cx="1946881" cy="471858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72303" y="1117788"/>
            <a:ext cx="1946880" cy="471858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38569" y="1110970"/>
            <a:ext cx="1946880" cy="4718583"/>
          </a:xfrm>
          <a:prstGeom prst="rect">
            <a:avLst/>
          </a:prstGeom>
        </p:spPr>
      </p:pic>
      <p:sp>
        <p:nvSpPr>
          <p:cNvPr id="6" name="AutoShape 6"/>
          <p:cNvSpPr/>
          <p:nvPr/>
        </p:nvSpPr>
        <p:spPr>
          <a:xfrm>
            <a:off x="2909455" y="3521846"/>
            <a:ext cx="1946881" cy="679755"/>
          </a:xfrm>
          <a:prstGeom prst="rect">
            <a:avLst/>
          </a:prstGeom>
          <a:solidFill>
            <a:srgbClr val="FFFFFF">
              <a:alpha val="29804"/>
            </a:srgbClr>
          </a:solidFill>
        </p:spPr>
      </p:sp>
      <p:sp>
        <p:nvSpPr>
          <p:cNvPr id="8" name="TextBox 8"/>
          <p:cNvSpPr txBox="1"/>
          <p:nvPr/>
        </p:nvSpPr>
        <p:spPr>
          <a:xfrm>
            <a:off x="3245901" y="1901749"/>
            <a:ext cx="1273987" cy="586412"/>
          </a:xfrm>
          <a:prstGeom prst="rect">
            <a:avLst/>
          </a:prstGeom>
        </p:spPr>
        <p:txBody>
          <a:bodyPr wrap="square" lIns="0" tIns="0" rIns="0" bIns="0" rtlCol="0" anchor="t">
            <a:spAutoFit/>
          </a:bodyPr>
          <a:lstStyle/>
          <a:p>
            <a:pPr algn="ctr">
              <a:lnSpc>
                <a:spcPts val="4666"/>
              </a:lnSpc>
              <a:spcBef>
                <a:spcPct val="0"/>
              </a:spcBef>
            </a:pPr>
            <a:r>
              <a:rPr lang="en-US" sz="3333">
                <a:solidFill>
                  <a:srgbClr val="3C3735"/>
                </a:solidFill>
                <a:latin typeface="TAN Aegean"/>
              </a:rPr>
              <a:t>01</a:t>
            </a:r>
          </a:p>
        </p:txBody>
      </p:sp>
      <p:sp>
        <p:nvSpPr>
          <p:cNvPr id="9" name="TextBox 9"/>
          <p:cNvSpPr txBox="1"/>
          <p:nvPr/>
        </p:nvSpPr>
        <p:spPr>
          <a:xfrm>
            <a:off x="5545289" y="1895680"/>
            <a:ext cx="1200908" cy="583874"/>
          </a:xfrm>
          <a:prstGeom prst="rect">
            <a:avLst/>
          </a:prstGeom>
        </p:spPr>
        <p:txBody>
          <a:bodyPr wrap="square" lIns="0" tIns="0" rIns="0" bIns="0" rtlCol="0" anchor="t">
            <a:spAutoFit/>
          </a:bodyPr>
          <a:lstStyle/>
          <a:p>
            <a:pPr algn="ctr">
              <a:lnSpc>
                <a:spcPts val="4666"/>
              </a:lnSpc>
              <a:spcBef>
                <a:spcPct val="0"/>
              </a:spcBef>
            </a:pPr>
            <a:r>
              <a:rPr lang="en-US" sz="3333">
                <a:solidFill>
                  <a:srgbClr val="3C3735"/>
                </a:solidFill>
                <a:latin typeface="TAN Aegean"/>
              </a:rPr>
              <a:t>02</a:t>
            </a:r>
          </a:p>
        </p:txBody>
      </p:sp>
      <p:sp>
        <p:nvSpPr>
          <p:cNvPr id="10" name="TextBox 10"/>
          <p:cNvSpPr txBox="1"/>
          <p:nvPr/>
        </p:nvSpPr>
        <p:spPr>
          <a:xfrm>
            <a:off x="7694016" y="1889611"/>
            <a:ext cx="1200908" cy="583874"/>
          </a:xfrm>
          <a:prstGeom prst="rect">
            <a:avLst/>
          </a:prstGeom>
        </p:spPr>
        <p:txBody>
          <a:bodyPr wrap="square" lIns="0" tIns="0" rIns="0" bIns="0" rtlCol="0" anchor="t">
            <a:spAutoFit/>
          </a:bodyPr>
          <a:lstStyle/>
          <a:p>
            <a:pPr algn="ctr">
              <a:lnSpc>
                <a:spcPts val="4666"/>
              </a:lnSpc>
              <a:spcBef>
                <a:spcPct val="0"/>
              </a:spcBef>
            </a:pPr>
            <a:r>
              <a:rPr lang="en-US" sz="3333">
                <a:solidFill>
                  <a:srgbClr val="3C3735"/>
                </a:solidFill>
                <a:latin typeface="TAN Aegean"/>
              </a:rPr>
              <a:t>03</a:t>
            </a:r>
          </a:p>
        </p:txBody>
      </p:sp>
      <p:sp>
        <p:nvSpPr>
          <p:cNvPr id="11" name="TextBox 11"/>
          <p:cNvSpPr txBox="1"/>
          <p:nvPr/>
        </p:nvSpPr>
        <p:spPr>
          <a:xfrm>
            <a:off x="2903153" y="3622982"/>
            <a:ext cx="1892696" cy="472373"/>
          </a:xfrm>
          <a:prstGeom prst="rect">
            <a:avLst/>
          </a:prstGeom>
        </p:spPr>
        <p:txBody>
          <a:bodyPr wrap="square" lIns="0" tIns="0" rIns="0" bIns="0" rtlCol="0" anchor="t">
            <a:spAutoFit/>
          </a:bodyPr>
          <a:lstStyle/>
          <a:p>
            <a:pPr algn="ctr">
              <a:lnSpc>
                <a:spcPts val="1891"/>
              </a:lnSpc>
            </a:pPr>
            <a:r>
              <a:rPr lang="en-US" sz="1575" dirty="0">
                <a:solidFill>
                  <a:schemeClr val="bg1"/>
                </a:solidFill>
              </a:rPr>
              <a:t>AHERE TO SAE </a:t>
            </a:r>
          </a:p>
          <a:p>
            <a:pPr algn="ctr">
              <a:lnSpc>
                <a:spcPts val="1891"/>
              </a:lnSpc>
            </a:pPr>
            <a:r>
              <a:rPr lang="en-US" sz="1575" dirty="0">
                <a:solidFill>
                  <a:schemeClr val="bg1"/>
                </a:solidFill>
              </a:rPr>
              <a:t>GUIDELINES</a:t>
            </a:r>
          </a:p>
        </p:txBody>
      </p:sp>
      <p:sp>
        <p:nvSpPr>
          <p:cNvPr id="12" name="TextBox 12"/>
          <p:cNvSpPr txBox="1"/>
          <p:nvPr/>
        </p:nvSpPr>
        <p:spPr>
          <a:xfrm>
            <a:off x="3017051" y="4458977"/>
            <a:ext cx="1616735" cy="677173"/>
          </a:xfrm>
          <a:prstGeom prst="rect">
            <a:avLst/>
          </a:prstGeom>
        </p:spPr>
        <p:txBody>
          <a:bodyPr wrap="square" lIns="0" tIns="0" rIns="0" bIns="0" rtlCol="0" anchor="t">
            <a:spAutoFit/>
          </a:bodyPr>
          <a:lstStyle/>
          <a:p>
            <a:pPr algn="ctr">
              <a:lnSpc>
                <a:spcPts val="1759"/>
              </a:lnSpc>
            </a:pPr>
            <a:r>
              <a:rPr lang="en-US" sz="1450">
                <a:solidFill>
                  <a:schemeClr val="bg1"/>
                </a:solidFill>
              </a:rPr>
              <a:t>Follow SAE competition rules and restrictions</a:t>
            </a:r>
            <a:endParaRPr lang="en-US">
              <a:solidFill>
                <a:schemeClr val="bg1"/>
              </a:solidFill>
            </a:endParaRPr>
          </a:p>
        </p:txBody>
      </p:sp>
      <p:sp>
        <p:nvSpPr>
          <p:cNvPr id="13" name="AutoShape 13"/>
          <p:cNvSpPr/>
          <p:nvPr/>
        </p:nvSpPr>
        <p:spPr>
          <a:xfrm>
            <a:off x="5172303" y="3499013"/>
            <a:ext cx="1991810" cy="700318"/>
          </a:xfrm>
          <a:prstGeom prst="rect">
            <a:avLst/>
          </a:prstGeom>
          <a:solidFill>
            <a:srgbClr val="FFFFFF">
              <a:alpha val="29804"/>
            </a:srgbClr>
          </a:solidFill>
        </p:spPr>
      </p:sp>
      <p:sp>
        <p:nvSpPr>
          <p:cNvPr id="14" name="TextBox 14"/>
          <p:cNvSpPr txBox="1"/>
          <p:nvPr/>
        </p:nvSpPr>
        <p:spPr>
          <a:xfrm>
            <a:off x="5216538" y="3734813"/>
            <a:ext cx="1895648" cy="228717"/>
          </a:xfrm>
          <a:prstGeom prst="rect">
            <a:avLst/>
          </a:prstGeom>
        </p:spPr>
        <p:txBody>
          <a:bodyPr wrap="square" lIns="0" tIns="0" rIns="0" bIns="0" rtlCol="0" anchor="t">
            <a:spAutoFit/>
          </a:bodyPr>
          <a:lstStyle/>
          <a:p>
            <a:pPr algn="ctr">
              <a:lnSpc>
                <a:spcPts val="1891"/>
              </a:lnSpc>
            </a:pPr>
            <a:r>
              <a:rPr lang="en-US" sz="1575">
                <a:solidFill>
                  <a:schemeClr val="bg1"/>
                </a:solidFill>
              </a:rPr>
              <a:t>INNOVATION</a:t>
            </a:r>
          </a:p>
        </p:txBody>
      </p:sp>
      <p:sp>
        <p:nvSpPr>
          <p:cNvPr id="15" name="TextBox 15"/>
          <p:cNvSpPr txBox="1"/>
          <p:nvPr/>
        </p:nvSpPr>
        <p:spPr>
          <a:xfrm>
            <a:off x="5406979" y="4557595"/>
            <a:ext cx="1477527" cy="446725"/>
          </a:xfrm>
          <a:prstGeom prst="rect">
            <a:avLst/>
          </a:prstGeom>
        </p:spPr>
        <p:txBody>
          <a:bodyPr wrap="square" lIns="0" tIns="0" rIns="0" bIns="0" rtlCol="0" anchor="t">
            <a:spAutoFit/>
          </a:bodyPr>
          <a:lstStyle/>
          <a:p>
            <a:pPr algn="ctr">
              <a:lnSpc>
                <a:spcPts val="1759"/>
              </a:lnSpc>
            </a:pPr>
            <a:r>
              <a:rPr lang="en-US" sz="1466">
                <a:solidFill>
                  <a:schemeClr val="bg1"/>
                </a:solidFill>
              </a:rPr>
              <a:t>Create a new and different design</a:t>
            </a:r>
          </a:p>
        </p:txBody>
      </p:sp>
      <p:sp>
        <p:nvSpPr>
          <p:cNvPr id="16" name="AutoShape 16"/>
          <p:cNvSpPr/>
          <p:nvPr/>
        </p:nvSpPr>
        <p:spPr>
          <a:xfrm>
            <a:off x="7335665" y="3499013"/>
            <a:ext cx="1946880" cy="700318"/>
          </a:xfrm>
          <a:prstGeom prst="rect">
            <a:avLst/>
          </a:prstGeom>
          <a:solidFill>
            <a:srgbClr val="FFFFFF">
              <a:alpha val="29804"/>
            </a:srgbClr>
          </a:solidFill>
        </p:spPr>
      </p:sp>
      <p:sp>
        <p:nvSpPr>
          <p:cNvPr id="17" name="TextBox 17"/>
          <p:cNvSpPr txBox="1"/>
          <p:nvPr/>
        </p:nvSpPr>
        <p:spPr>
          <a:xfrm>
            <a:off x="7413493" y="3592519"/>
            <a:ext cx="1869052" cy="487313"/>
          </a:xfrm>
          <a:prstGeom prst="rect">
            <a:avLst/>
          </a:prstGeom>
        </p:spPr>
        <p:txBody>
          <a:bodyPr wrap="square" lIns="0" tIns="0" rIns="0" bIns="0" rtlCol="0" anchor="t">
            <a:spAutoFit/>
          </a:bodyPr>
          <a:lstStyle/>
          <a:p>
            <a:pPr algn="ctr">
              <a:lnSpc>
                <a:spcPts val="1891"/>
              </a:lnSpc>
            </a:pPr>
            <a:r>
              <a:rPr lang="en-US" sz="1600">
                <a:solidFill>
                  <a:schemeClr val="bg1"/>
                </a:solidFill>
                <a:latin typeface="Arial" panose="020B0604020202020204" pitchFamily="34" charset="0"/>
                <a:cs typeface="Arial" panose="020B0604020202020204" pitchFamily="34" charset="0"/>
              </a:rPr>
              <a:t>3D PRINTED</a:t>
            </a:r>
          </a:p>
          <a:p>
            <a:pPr algn="ctr">
              <a:lnSpc>
                <a:spcPts val="1891"/>
              </a:lnSpc>
            </a:pPr>
            <a:r>
              <a:rPr lang="en-US" sz="1600">
                <a:solidFill>
                  <a:schemeClr val="bg1"/>
                </a:solidFill>
                <a:latin typeface="Arial" panose="020B0604020202020204" pitchFamily="34" charset="0"/>
                <a:cs typeface="Arial" panose="020B0604020202020204" pitchFamily="34" charset="0"/>
              </a:rPr>
              <a:t>PLANE</a:t>
            </a:r>
          </a:p>
        </p:txBody>
      </p:sp>
      <p:sp>
        <p:nvSpPr>
          <p:cNvPr id="18" name="TextBox 18"/>
          <p:cNvSpPr txBox="1"/>
          <p:nvPr/>
        </p:nvSpPr>
        <p:spPr>
          <a:xfrm>
            <a:off x="7480307" y="4547301"/>
            <a:ext cx="1694642" cy="677558"/>
          </a:xfrm>
          <a:prstGeom prst="rect">
            <a:avLst/>
          </a:prstGeom>
        </p:spPr>
        <p:txBody>
          <a:bodyPr wrap="square" lIns="0" tIns="0" rIns="0" bIns="0" rtlCol="0" anchor="t">
            <a:spAutoFit/>
          </a:bodyPr>
          <a:lstStyle/>
          <a:p>
            <a:pPr algn="ctr">
              <a:lnSpc>
                <a:spcPts val="1759"/>
              </a:lnSpc>
            </a:pPr>
            <a:r>
              <a:rPr lang="en-US" sz="1466">
                <a:solidFill>
                  <a:schemeClr val="bg1"/>
                </a:solidFill>
              </a:rPr>
              <a:t>Majority of the plane must be made of 3D printed material</a:t>
            </a:r>
          </a:p>
        </p:txBody>
      </p:sp>
      <p:sp>
        <p:nvSpPr>
          <p:cNvPr id="19" name="Title 1">
            <a:extLst>
              <a:ext uri="{FF2B5EF4-FFF2-40B4-BE49-F238E27FC236}">
                <a16:creationId xmlns:a16="http://schemas.microsoft.com/office/drawing/2014/main" id="{988CCBEF-C82B-C746-8960-AE8DA0D0E1A1}"/>
              </a:ext>
            </a:extLst>
          </p:cNvPr>
          <p:cNvSpPr txBox="1">
            <a:spLocks/>
          </p:cNvSpPr>
          <p:nvPr/>
        </p:nvSpPr>
        <p:spPr>
          <a:xfrm>
            <a:off x="881332" y="269383"/>
            <a:ext cx="10515600" cy="996950"/>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4800">
                <a:solidFill>
                  <a:srgbClr val="1E3C58"/>
                </a:solidFill>
              </a:rPr>
              <a:t>Customer Needs</a:t>
            </a:r>
            <a:endParaRPr lang="en-US"/>
          </a:p>
        </p:txBody>
      </p:sp>
      <p:sp>
        <p:nvSpPr>
          <p:cNvPr id="20" name="Slide Number Placeholder 19">
            <a:extLst>
              <a:ext uri="{FF2B5EF4-FFF2-40B4-BE49-F238E27FC236}">
                <a16:creationId xmlns:a16="http://schemas.microsoft.com/office/drawing/2014/main" id="{BC922F2D-BB98-8F42-B2DF-9210240377FA}"/>
              </a:ext>
            </a:extLst>
          </p:cNvPr>
          <p:cNvSpPr>
            <a:spLocks noGrp="1"/>
          </p:cNvSpPr>
          <p:nvPr>
            <p:ph type="sldNum" sz="quarter" idx="12"/>
          </p:nvPr>
        </p:nvSpPr>
        <p:spPr/>
        <p:txBody>
          <a:bodyPr/>
          <a:lstStyle/>
          <a:p>
            <a:fld id="{B6F15528-21DE-4FAA-801E-634DDDAF4B2B}" type="slidenum">
              <a:rPr lang="en-US" smtClean="0"/>
              <a:pPr/>
              <a:t>7</a:t>
            </a:fld>
            <a:endParaRPr lang="en-US"/>
          </a:p>
        </p:txBody>
      </p:sp>
      <p:sp>
        <p:nvSpPr>
          <p:cNvPr id="5" name="TextBox 4">
            <a:extLst>
              <a:ext uri="{FF2B5EF4-FFF2-40B4-BE49-F238E27FC236}">
                <a16:creationId xmlns:a16="http://schemas.microsoft.com/office/drawing/2014/main" id="{8E90473C-3AF0-804C-B4FF-6161D9FA84E4}"/>
              </a:ext>
            </a:extLst>
          </p:cNvPr>
          <p:cNvSpPr txBox="1"/>
          <p:nvPr/>
        </p:nvSpPr>
        <p:spPr>
          <a:xfrm>
            <a:off x="10667405" y="5675664"/>
            <a:ext cx="971741" cy="307777"/>
          </a:xfrm>
          <a:prstGeom prst="rect">
            <a:avLst/>
          </a:prstGeom>
          <a:noFill/>
        </p:spPr>
        <p:txBody>
          <a:bodyPr wrap="none" lIns="91440" tIns="45720" rIns="91440" bIns="45720" rtlCol="0" anchor="t">
            <a:spAutoFit/>
          </a:bodyPr>
          <a:lstStyle/>
          <a:p>
            <a:r>
              <a:rPr lang="en-US" sz="1400"/>
              <a:t>David Jay</a:t>
            </a:r>
            <a:endParaRPr lang="en-US"/>
          </a:p>
        </p:txBody>
      </p:sp>
    </p:spTree>
    <p:extLst>
      <p:ext uri="{BB962C8B-B14F-4D97-AF65-F5344CB8AC3E}">
        <p14:creationId xmlns:p14="http://schemas.microsoft.com/office/powerpoint/2010/main" val="151123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Diagram, engineering drawing&#10;&#10;Description automatically generated">
            <a:extLst>
              <a:ext uri="{FF2B5EF4-FFF2-40B4-BE49-F238E27FC236}">
                <a16:creationId xmlns:a16="http://schemas.microsoft.com/office/drawing/2014/main" id="{75AEE5CF-5374-48CD-B0AB-C20269D950F8}"/>
              </a:ext>
            </a:extLst>
          </p:cNvPr>
          <p:cNvPicPr>
            <a:picLocks noChangeAspect="1"/>
          </p:cNvPicPr>
          <p:nvPr/>
        </p:nvPicPr>
        <p:blipFill>
          <a:blip r:embed="rId3"/>
          <a:stretch>
            <a:fillRect/>
          </a:stretch>
        </p:blipFill>
        <p:spPr>
          <a:xfrm>
            <a:off x="373659" y="917412"/>
            <a:ext cx="6943906" cy="4363042"/>
          </a:xfrm>
          <a:prstGeom prst="rect">
            <a:avLst/>
          </a:prstGeom>
        </p:spPr>
      </p:pic>
      <p:grpSp>
        <p:nvGrpSpPr>
          <p:cNvPr id="23" name="Group 22">
            <a:extLst>
              <a:ext uri="{FF2B5EF4-FFF2-40B4-BE49-F238E27FC236}">
                <a16:creationId xmlns:a16="http://schemas.microsoft.com/office/drawing/2014/main" id="{7BB8BBE2-D1F5-439D-AC78-1303780457CD}"/>
              </a:ext>
            </a:extLst>
          </p:cNvPr>
          <p:cNvGrpSpPr/>
          <p:nvPr/>
        </p:nvGrpSpPr>
        <p:grpSpPr>
          <a:xfrm>
            <a:off x="5366952" y="3641128"/>
            <a:ext cx="1541973" cy="733246"/>
            <a:chOff x="5885011" y="3864993"/>
            <a:chExt cx="1541973" cy="733246"/>
          </a:xfrm>
        </p:grpSpPr>
        <p:cxnSp>
          <p:nvCxnSpPr>
            <p:cNvPr id="19" name="Straight Arrow Connector 18">
              <a:extLst>
                <a:ext uri="{FF2B5EF4-FFF2-40B4-BE49-F238E27FC236}">
                  <a16:creationId xmlns:a16="http://schemas.microsoft.com/office/drawing/2014/main" id="{99BF7FF1-EDFA-4CE9-844C-720997B80753}"/>
                </a:ext>
              </a:extLst>
            </p:cNvPr>
            <p:cNvCxnSpPr/>
            <p:nvPr/>
          </p:nvCxnSpPr>
          <p:spPr>
            <a:xfrm>
              <a:off x="5885013" y="3926097"/>
              <a:ext cx="1441330" cy="672142"/>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cxnSp>
          <p:nvCxnSpPr>
            <p:cNvPr id="20" name="Straight Arrow Connector 19">
              <a:extLst>
                <a:ext uri="{FF2B5EF4-FFF2-40B4-BE49-F238E27FC236}">
                  <a16:creationId xmlns:a16="http://schemas.microsoft.com/office/drawing/2014/main" id="{6ADFE7BA-36F3-4510-99E1-F4A9E5905C7A}"/>
                </a:ext>
              </a:extLst>
            </p:cNvPr>
            <p:cNvCxnSpPr>
              <a:cxnSpLocks/>
            </p:cNvCxnSpPr>
            <p:nvPr/>
          </p:nvCxnSpPr>
          <p:spPr>
            <a:xfrm>
              <a:off x="5943025" y="3870448"/>
              <a:ext cx="1473302" cy="677470"/>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cxnSp>
          <p:nvCxnSpPr>
            <p:cNvPr id="21" name="Straight Arrow Connector 20">
              <a:extLst>
                <a:ext uri="{FF2B5EF4-FFF2-40B4-BE49-F238E27FC236}">
                  <a16:creationId xmlns:a16="http://schemas.microsoft.com/office/drawing/2014/main" id="{7A4AAD47-8006-458C-BA8E-4D9876D4BE32}"/>
                </a:ext>
              </a:extLst>
            </p:cNvPr>
            <p:cNvCxnSpPr>
              <a:cxnSpLocks/>
            </p:cNvCxnSpPr>
            <p:nvPr/>
          </p:nvCxnSpPr>
          <p:spPr>
            <a:xfrm flipV="1">
              <a:off x="7326342" y="4544324"/>
              <a:ext cx="100642" cy="46725"/>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cxnSp>
          <p:nvCxnSpPr>
            <p:cNvPr id="22" name="Straight Arrow Connector 21">
              <a:extLst>
                <a:ext uri="{FF2B5EF4-FFF2-40B4-BE49-F238E27FC236}">
                  <a16:creationId xmlns:a16="http://schemas.microsoft.com/office/drawing/2014/main" id="{7831D741-A838-4C83-A45E-23FFF6709559}"/>
                </a:ext>
              </a:extLst>
            </p:cNvPr>
            <p:cNvCxnSpPr>
              <a:cxnSpLocks/>
            </p:cNvCxnSpPr>
            <p:nvPr/>
          </p:nvCxnSpPr>
          <p:spPr>
            <a:xfrm flipV="1">
              <a:off x="5885011" y="3864993"/>
              <a:ext cx="82671" cy="57508"/>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grpSp>
      <p:grpSp>
        <p:nvGrpSpPr>
          <p:cNvPr id="24" name="Group 23">
            <a:extLst>
              <a:ext uri="{FF2B5EF4-FFF2-40B4-BE49-F238E27FC236}">
                <a16:creationId xmlns:a16="http://schemas.microsoft.com/office/drawing/2014/main" id="{C0DF1CC9-5A9B-46C1-8F22-257218A0E4D4}"/>
              </a:ext>
            </a:extLst>
          </p:cNvPr>
          <p:cNvGrpSpPr/>
          <p:nvPr/>
        </p:nvGrpSpPr>
        <p:grpSpPr>
          <a:xfrm>
            <a:off x="1098563" y="1817471"/>
            <a:ext cx="1643176" cy="651247"/>
            <a:chOff x="5885011" y="3862818"/>
            <a:chExt cx="1525394" cy="708793"/>
          </a:xfrm>
        </p:grpSpPr>
        <p:cxnSp>
          <p:nvCxnSpPr>
            <p:cNvPr id="25" name="Straight Arrow Connector 24">
              <a:extLst>
                <a:ext uri="{FF2B5EF4-FFF2-40B4-BE49-F238E27FC236}">
                  <a16:creationId xmlns:a16="http://schemas.microsoft.com/office/drawing/2014/main" id="{5C76FD14-0C34-41B1-BE59-B7848E79EDD2}"/>
                </a:ext>
              </a:extLst>
            </p:cNvPr>
            <p:cNvCxnSpPr>
              <a:cxnSpLocks/>
            </p:cNvCxnSpPr>
            <p:nvPr/>
          </p:nvCxnSpPr>
          <p:spPr>
            <a:xfrm>
              <a:off x="5896065" y="3926097"/>
              <a:ext cx="1375013" cy="639747"/>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cxnSp>
          <p:nvCxnSpPr>
            <p:cNvPr id="26" name="Straight Arrow Connector 25">
              <a:extLst>
                <a:ext uri="{FF2B5EF4-FFF2-40B4-BE49-F238E27FC236}">
                  <a16:creationId xmlns:a16="http://schemas.microsoft.com/office/drawing/2014/main" id="{F5EF9B1C-10B8-4DE8-B18C-347034FB3482}"/>
                </a:ext>
              </a:extLst>
            </p:cNvPr>
            <p:cNvCxnSpPr>
              <a:cxnSpLocks/>
            </p:cNvCxnSpPr>
            <p:nvPr/>
          </p:nvCxnSpPr>
          <p:spPr>
            <a:xfrm>
              <a:off x="5952496" y="3862818"/>
              <a:ext cx="1457909" cy="685100"/>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cxnSp>
          <p:nvCxnSpPr>
            <p:cNvPr id="27" name="Straight Arrow Connector 26">
              <a:extLst>
                <a:ext uri="{FF2B5EF4-FFF2-40B4-BE49-F238E27FC236}">
                  <a16:creationId xmlns:a16="http://schemas.microsoft.com/office/drawing/2014/main" id="{92C17D59-DB38-484C-9EE7-7CD19090370A}"/>
                </a:ext>
              </a:extLst>
            </p:cNvPr>
            <p:cNvCxnSpPr>
              <a:cxnSpLocks/>
            </p:cNvCxnSpPr>
            <p:nvPr/>
          </p:nvCxnSpPr>
          <p:spPr>
            <a:xfrm flipV="1">
              <a:off x="7260025" y="4544324"/>
              <a:ext cx="139327" cy="27287"/>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cxnSp>
          <p:nvCxnSpPr>
            <p:cNvPr id="28" name="Straight Arrow Connector 27">
              <a:extLst>
                <a:ext uri="{FF2B5EF4-FFF2-40B4-BE49-F238E27FC236}">
                  <a16:creationId xmlns:a16="http://schemas.microsoft.com/office/drawing/2014/main" id="{F745D1EB-0EA7-4A2B-9FCE-07A3E58EE6FC}"/>
                </a:ext>
              </a:extLst>
            </p:cNvPr>
            <p:cNvCxnSpPr>
              <a:cxnSpLocks/>
            </p:cNvCxnSpPr>
            <p:nvPr/>
          </p:nvCxnSpPr>
          <p:spPr>
            <a:xfrm flipV="1">
              <a:off x="5885011" y="3864993"/>
              <a:ext cx="82671" cy="57508"/>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grpSp>
      <p:grpSp>
        <p:nvGrpSpPr>
          <p:cNvPr id="42" name="Group 41">
            <a:extLst>
              <a:ext uri="{FF2B5EF4-FFF2-40B4-BE49-F238E27FC236}">
                <a16:creationId xmlns:a16="http://schemas.microsoft.com/office/drawing/2014/main" id="{5A29D38A-45A1-4560-BC1C-9AD8D263D641}"/>
              </a:ext>
            </a:extLst>
          </p:cNvPr>
          <p:cNvGrpSpPr/>
          <p:nvPr/>
        </p:nvGrpSpPr>
        <p:grpSpPr>
          <a:xfrm>
            <a:off x="2525178" y="2426465"/>
            <a:ext cx="1309688" cy="529828"/>
            <a:chOff x="3043237" y="2650330"/>
            <a:chExt cx="1309688" cy="529828"/>
          </a:xfrm>
        </p:grpSpPr>
        <p:cxnSp>
          <p:nvCxnSpPr>
            <p:cNvPr id="34" name="Straight Arrow Connector 33">
              <a:extLst>
                <a:ext uri="{FF2B5EF4-FFF2-40B4-BE49-F238E27FC236}">
                  <a16:creationId xmlns:a16="http://schemas.microsoft.com/office/drawing/2014/main" id="{8D37003C-59D8-4CB8-9BAD-0E0209F6E0D8}"/>
                </a:ext>
              </a:extLst>
            </p:cNvPr>
            <p:cNvCxnSpPr/>
            <p:nvPr/>
          </p:nvCxnSpPr>
          <p:spPr>
            <a:xfrm>
              <a:off x="3043237" y="2715815"/>
              <a:ext cx="1041797" cy="458391"/>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35" name="Straight Arrow Connector 34">
              <a:extLst>
                <a:ext uri="{FF2B5EF4-FFF2-40B4-BE49-F238E27FC236}">
                  <a16:creationId xmlns:a16="http://schemas.microsoft.com/office/drawing/2014/main" id="{09BE6B9A-9DC8-4166-9489-5A412004D26D}"/>
                </a:ext>
              </a:extLst>
            </p:cNvPr>
            <p:cNvCxnSpPr>
              <a:cxnSpLocks/>
            </p:cNvCxnSpPr>
            <p:nvPr/>
          </p:nvCxnSpPr>
          <p:spPr>
            <a:xfrm>
              <a:off x="3287315" y="2656284"/>
              <a:ext cx="1041797" cy="458391"/>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36" name="Straight Arrow Connector 35">
              <a:extLst>
                <a:ext uri="{FF2B5EF4-FFF2-40B4-BE49-F238E27FC236}">
                  <a16:creationId xmlns:a16="http://schemas.microsoft.com/office/drawing/2014/main" id="{5603D326-F123-4064-AE43-1CE63C7E6F4D}"/>
                </a:ext>
              </a:extLst>
            </p:cNvPr>
            <p:cNvCxnSpPr>
              <a:cxnSpLocks/>
            </p:cNvCxnSpPr>
            <p:nvPr/>
          </p:nvCxnSpPr>
          <p:spPr>
            <a:xfrm flipV="1">
              <a:off x="4061221" y="3102769"/>
              <a:ext cx="291704" cy="77389"/>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37" name="Straight Arrow Connector 36">
              <a:extLst>
                <a:ext uri="{FF2B5EF4-FFF2-40B4-BE49-F238E27FC236}">
                  <a16:creationId xmlns:a16="http://schemas.microsoft.com/office/drawing/2014/main" id="{4DF67F6B-35E3-4933-87D9-2C2C9D598BC4}"/>
                </a:ext>
              </a:extLst>
            </p:cNvPr>
            <p:cNvCxnSpPr>
              <a:cxnSpLocks/>
            </p:cNvCxnSpPr>
            <p:nvPr/>
          </p:nvCxnSpPr>
          <p:spPr>
            <a:xfrm flipV="1">
              <a:off x="3055142" y="2650330"/>
              <a:ext cx="238126" cy="65483"/>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grpSp>
      <p:grpSp>
        <p:nvGrpSpPr>
          <p:cNvPr id="43" name="Group 42">
            <a:extLst>
              <a:ext uri="{FF2B5EF4-FFF2-40B4-BE49-F238E27FC236}">
                <a16:creationId xmlns:a16="http://schemas.microsoft.com/office/drawing/2014/main" id="{5BCC940D-1CA8-4F76-8A2E-5303FE8A4CC2}"/>
              </a:ext>
            </a:extLst>
          </p:cNvPr>
          <p:cNvGrpSpPr/>
          <p:nvPr/>
        </p:nvGrpSpPr>
        <p:grpSpPr>
          <a:xfrm>
            <a:off x="4156334" y="3152745"/>
            <a:ext cx="1285875" cy="583405"/>
            <a:chOff x="4674393" y="3376610"/>
            <a:chExt cx="1285875" cy="583405"/>
          </a:xfrm>
        </p:grpSpPr>
        <p:cxnSp>
          <p:nvCxnSpPr>
            <p:cNvPr id="38" name="Straight Arrow Connector 37">
              <a:extLst>
                <a:ext uri="{FF2B5EF4-FFF2-40B4-BE49-F238E27FC236}">
                  <a16:creationId xmlns:a16="http://schemas.microsoft.com/office/drawing/2014/main" id="{FDC81C48-B3E9-41B7-B1FD-04BD226C0009}"/>
                </a:ext>
              </a:extLst>
            </p:cNvPr>
            <p:cNvCxnSpPr>
              <a:cxnSpLocks/>
            </p:cNvCxnSpPr>
            <p:nvPr/>
          </p:nvCxnSpPr>
          <p:spPr>
            <a:xfrm>
              <a:off x="4674393" y="3430190"/>
              <a:ext cx="1125140" cy="523875"/>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39" name="Straight Arrow Connector 38">
              <a:extLst>
                <a:ext uri="{FF2B5EF4-FFF2-40B4-BE49-F238E27FC236}">
                  <a16:creationId xmlns:a16="http://schemas.microsoft.com/office/drawing/2014/main" id="{78588090-508E-492F-8862-4440F9905E6B}"/>
                </a:ext>
              </a:extLst>
            </p:cNvPr>
            <p:cNvCxnSpPr>
              <a:cxnSpLocks/>
            </p:cNvCxnSpPr>
            <p:nvPr/>
          </p:nvCxnSpPr>
          <p:spPr>
            <a:xfrm>
              <a:off x="4876800" y="3376612"/>
              <a:ext cx="1077515" cy="494109"/>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40" name="Straight Arrow Connector 39">
              <a:extLst>
                <a:ext uri="{FF2B5EF4-FFF2-40B4-BE49-F238E27FC236}">
                  <a16:creationId xmlns:a16="http://schemas.microsoft.com/office/drawing/2014/main" id="{3B9A5474-7ED9-47A4-8DDB-C4AC91E23BDD}"/>
                </a:ext>
              </a:extLst>
            </p:cNvPr>
            <p:cNvCxnSpPr>
              <a:cxnSpLocks/>
            </p:cNvCxnSpPr>
            <p:nvPr/>
          </p:nvCxnSpPr>
          <p:spPr>
            <a:xfrm flipV="1">
              <a:off x="5793579" y="3852861"/>
              <a:ext cx="166689" cy="107154"/>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41" name="Straight Arrow Connector 40">
              <a:extLst>
                <a:ext uri="{FF2B5EF4-FFF2-40B4-BE49-F238E27FC236}">
                  <a16:creationId xmlns:a16="http://schemas.microsoft.com/office/drawing/2014/main" id="{2270955A-5485-46FE-99CD-6168CA7F3FD9}"/>
                </a:ext>
              </a:extLst>
            </p:cNvPr>
            <p:cNvCxnSpPr>
              <a:cxnSpLocks/>
            </p:cNvCxnSpPr>
            <p:nvPr/>
          </p:nvCxnSpPr>
          <p:spPr>
            <a:xfrm flipV="1">
              <a:off x="4686298" y="3376610"/>
              <a:ext cx="190501" cy="59530"/>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grpSp>
      <p:grpSp>
        <p:nvGrpSpPr>
          <p:cNvPr id="3" name="Group 2">
            <a:extLst>
              <a:ext uri="{FF2B5EF4-FFF2-40B4-BE49-F238E27FC236}">
                <a16:creationId xmlns:a16="http://schemas.microsoft.com/office/drawing/2014/main" id="{75DF8EF0-6361-4CA8-935D-EA481F13C650}"/>
              </a:ext>
            </a:extLst>
          </p:cNvPr>
          <p:cNvGrpSpPr/>
          <p:nvPr/>
        </p:nvGrpSpPr>
        <p:grpSpPr>
          <a:xfrm>
            <a:off x="5954178" y="2307402"/>
            <a:ext cx="892970" cy="416720"/>
            <a:chOff x="5667307" y="2423943"/>
            <a:chExt cx="892970" cy="416720"/>
          </a:xfrm>
        </p:grpSpPr>
        <p:cxnSp>
          <p:nvCxnSpPr>
            <p:cNvPr id="44" name="Straight Arrow Connector 43">
              <a:extLst>
                <a:ext uri="{FF2B5EF4-FFF2-40B4-BE49-F238E27FC236}">
                  <a16:creationId xmlns:a16="http://schemas.microsoft.com/office/drawing/2014/main" id="{C044FD8E-2F9D-49D8-934E-680582FCEA44}"/>
                </a:ext>
              </a:extLst>
            </p:cNvPr>
            <p:cNvCxnSpPr/>
            <p:nvPr/>
          </p:nvCxnSpPr>
          <p:spPr>
            <a:xfrm>
              <a:off x="5667307" y="2519194"/>
              <a:ext cx="815577" cy="321469"/>
            </a:xfrm>
            <a:prstGeom prst="straightConnector1">
              <a:avLst/>
            </a:prstGeom>
            <a:ln w="57150"/>
          </p:spPr>
          <p:style>
            <a:lnRef idx="3">
              <a:schemeClr val="accent6"/>
            </a:lnRef>
            <a:fillRef idx="0">
              <a:schemeClr val="accent6"/>
            </a:fillRef>
            <a:effectRef idx="2">
              <a:schemeClr val="accent6"/>
            </a:effectRef>
            <a:fontRef idx="minor">
              <a:schemeClr val="tx1"/>
            </a:fontRef>
          </p:style>
        </p:cxnSp>
        <p:cxnSp>
          <p:nvCxnSpPr>
            <p:cNvPr id="45" name="Straight Arrow Connector 44">
              <a:extLst>
                <a:ext uri="{FF2B5EF4-FFF2-40B4-BE49-F238E27FC236}">
                  <a16:creationId xmlns:a16="http://schemas.microsoft.com/office/drawing/2014/main" id="{8B4692FC-D326-43EA-A66D-DCFD47E495AF}"/>
                </a:ext>
              </a:extLst>
            </p:cNvPr>
            <p:cNvCxnSpPr>
              <a:cxnSpLocks/>
            </p:cNvCxnSpPr>
            <p:nvPr/>
          </p:nvCxnSpPr>
          <p:spPr>
            <a:xfrm>
              <a:off x="5929245" y="2423943"/>
              <a:ext cx="619125" cy="303610"/>
            </a:xfrm>
            <a:prstGeom prst="straightConnector1">
              <a:avLst/>
            </a:prstGeom>
            <a:ln w="57150"/>
          </p:spPr>
          <p:style>
            <a:lnRef idx="3">
              <a:schemeClr val="accent6"/>
            </a:lnRef>
            <a:fillRef idx="0">
              <a:schemeClr val="accent6"/>
            </a:fillRef>
            <a:effectRef idx="2">
              <a:schemeClr val="accent6"/>
            </a:effectRef>
            <a:fontRef idx="minor">
              <a:schemeClr val="tx1"/>
            </a:fontRef>
          </p:style>
        </p:cxnSp>
        <p:cxnSp>
          <p:nvCxnSpPr>
            <p:cNvPr id="46" name="Straight Arrow Connector 45">
              <a:extLst>
                <a:ext uri="{FF2B5EF4-FFF2-40B4-BE49-F238E27FC236}">
                  <a16:creationId xmlns:a16="http://schemas.microsoft.com/office/drawing/2014/main" id="{044D404B-D0B4-4F2B-80CF-124FB75700B9}"/>
                </a:ext>
              </a:extLst>
            </p:cNvPr>
            <p:cNvCxnSpPr>
              <a:cxnSpLocks/>
            </p:cNvCxnSpPr>
            <p:nvPr/>
          </p:nvCxnSpPr>
          <p:spPr>
            <a:xfrm flipV="1">
              <a:off x="6470979" y="2727554"/>
              <a:ext cx="89298" cy="101201"/>
            </a:xfrm>
            <a:prstGeom prst="straightConnector1">
              <a:avLst/>
            </a:prstGeom>
            <a:ln w="57150"/>
          </p:spPr>
          <p:style>
            <a:lnRef idx="3">
              <a:schemeClr val="accent6"/>
            </a:lnRef>
            <a:fillRef idx="0">
              <a:schemeClr val="accent6"/>
            </a:fillRef>
            <a:effectRef idx="2">
              <a:schemeClr val="accent6"/>
            </a:effectRef>
            <a:fontRef idx="minor">
              <a:schemeClr val="tx1"/>
            </a:fontRef>
          </p:style>
        </p:cxnSp>
        <p:cxnSp>
          <p:nvCxnSpPr>
            <p:cNvPr id="47" name="Straight Arrow Connector 46">
              <a:extLst>
                <a:ext uri="{FF2B5EF4-FFF2-40B4-BE49-F238E27FC236}">
                  <a16:creationId xmlns:a16="http://schemas.microsoft.com/office/drawing/2014/main" id="{07B117B3-1DAC-4740-89BF-2282FAB3C03F}"/>
                </a:ext>
              </a:extLst>
            </p:cNvPr>
            <p:cNvCxnSpPr>
              <a:cxnSpLocks/>
            </p:cNvCxnSpPr>
            <p:nvPr/>
          </p:nvCxnSpPr>
          <p:spPr>
            <a:xfrm flipV="1">
              <a:off x="5667307" y="2423944"/>
              <a:ext cx="267892" cy="89295"/>
            </a:xfrm>
            <a:prstGeom prst="straightConnector1">
              <a:avLst/>
            </a:prstGeom>
            <a:ln w="57150"/>
          </p:spPr>
          <p:style>
            <a:lnRef idx="3">
              <a:schemeClr val="accent6"/>
            </a:lnRef>
            <a:fillRef idx="0">
              <a:schemeClr val="accent6"/>
            </a:fillRef>
            <a:effectRef idx="2">
              <a:schemeClr val="accent6"/>
            </a:effectRef>
            <a:fontRef idx="minor">
              <a:schemeClr val="tx1"/>
            </a:fontRef>
          </p:style>
        </p:cxnSp>
      </p:grpSp>
      <p:grpSp>
        <p:nvGrpSpPr>
          <p:cNvPr id="4" name="Group 3">
            <a:extLst>
              <a:ext uri="{FF2B5EF4-FFF2-40B4-BE49-F238E27FC236}">
                <a16:creationId xmlns:a16="http://schemas.microsoft.com/office/drawing/2014/main" id="{134E9939-68B4-4956-A375-65BC2C616CEB}"/>
              </a:ext>
            </a:extLst>
          </p:cNvPr>
          <p:cNvGrpSpPr/>
          <p:nvPr/>
        </p:nvGrpSpPr>
        <p:grpSpPr>
          <a:xfrm>
            <a:off x="5031444" y="1974026"/>
            <a:ext cx="547688" cy="279797"/>
            <a:chOff x="4744573" y="2090567"/>
            <a:chExt cx="547688" cy="279797"/>
          </a:xfrm>
        </p:grpSpPr>
        <p:cxnSp>
          <p:nvCxnSpPr>
            <p:cNvPr id="48" name="Straight Arrow Connector 47">
              <a:extLst>
                <a:ext uri="{FF2B5EF4-FFF2-40B4-BE49-F238E27FC236}">
                  <a16:creationId xmlns:a16="http://schemas.microsoft.com/office/drawing/2014/main" id="{DEC2D1F9-859F-4750-9B3B-935CE73F0B7C}"/>
                </a:ext>
              </a:extLst>
            </p:cNvPr>
            <p:cNvCxnSpPr>
              <a:cxnSpLocks/>
            </p:cNvCxnSpPr>
            <p:nvPr/>
          </p:nvCxnSpPr>
          <p:spPr>
            <a:xfrm flipV="1">
              <a:off x="4744573" y="2090567"/>
              <a:ext cx="172643" cy="53577"/>
            </a:xfrm>
            <a:prstGeom prst="straightConnector1">
              <a:avLst/>
            </a:prstGeom>
            <a:ln w="57150"/>
          </p:spPr>
          <p:style>
            <a:lnRef idx="3">
              <a:schemeClr val="accent6"/>
            </a:lnRef>
            <a:fillRef idx="0">
              <a:schemeClr val="accent6"/>
            </a:fillRef>
            <a:effectRef idx="2">
              <a:schemeClr val="accent6"/>
            </a:effectRef>
            <a:fontRef idx="minor">
              <a:schemeClr val="tx1"/>
            </a:fontRef>
          </p:style>
        </p:cxnSp>
        <p:cxnSp>
          <p:nvCxnSpPr>
            <p:cNvPr id="49" name="Straight Arrow Connector 48">
              <a:extLst>
                <a:ext uri="{FF2B5EF4-FFF2-40B4-BE49-F238E27FC236}">
                  <a16:creationId xmlns:a16="http://schemas.microsoft.com/office/drawing/2014/main" id="{E248C541-DE9B-4EEA-A8AB-7CA9135131CF}"/>
                </a:ext>
              </a:extLst>
            </p:cNvPr>
            <p:cNvCxnSpPr>
              <a:cxnSpLocks/>
            </p:cNvCxnSpPr>
            <p:nvPr/>
          </p:nvCxnSpPr>
          <p:spPr>
            <a:xfrm flipH="1" flipV="1">
              <a:off x="4756482" y="2144146"/>
              <a:ext cx="458387" cy="208357"/>
            </a:xfrm>
            <a:prstGeom prst="straightConnector1">
              <a:avLst/>
            </a:prstGeom>
            <a:ln w="57150"/>
          </p:spPr>
          <p:style>
            <a:lnRef idx="3">
              <a:schemeClr val="accent6"/>
            </a:lnRef>
            <a:fillRef idx="0">
              <a:schemeClr val="accent6"/>
            </a:fillRef>
            <a:effectRef idx="2">
              <a:schemeClr val="accent6"/>
            </a:effectRef>
            <a:fontRef idx="minor">
              <a:schemeClr val="tx1"/>
            </a:fontRef>
          </p:style>
        </p:cxnSp>
        <p:cxnSp>
          <p:nvCxnSpPr>
            <p:cNvPr id="50" name="Straight Arrow Connector 49">
              <a:extLst>
                <a:ext uri="{FF2B5EF4-FFF2-40B4-BE49-F238E27FC236}">
                  <a16:creationId xmlns:a16="http://schemas.microsoft.com/office/drawing/2014/main" id="{C4C8D06B-E4A5-40E6-BD65-BB15339EF1DD}"/>
                </a:ext>
              </a:extLst>
            </p:cNvPr>
            <p:cNvCxnSpPr>
              <a:cxnSpLocks/>
            </p:cNvCxnSpPr>
            <p:nvPr/>
          </p:nvCxnSpPr>
          <p:spPr>
            <a:xfrm flipH="1">
              <a:off x="5214872" y="2203676"/>
              <a:ext cx="77389" cy="166688"/>
            </a:xfrm>
            <a:prstGeom prst="straightConnector1">
              <a:avLst/>
            </a:prstGeom>
            <a:ln w="57150"/>
          </p:spPr>
          <p:style>
            <a:lnRef idx="3">
              <a:schemeClr val="accent6"/>
            </a:lnRef>
            <a:fillRef idx="0">
              <a:schemeClr val="accent6"/>
            </a:fillRef>
            <a:effectRef idx="2">
              <a:schemeClr val="accent6"/>
            </a:effectRef>
            <a:fontRef idx="minor">
              <a:schemeClr val="tx1"/>
            </a:fontRef>
          </p:style>
        </p:cxnSp>
        <p:cxnSp>
          <p:nvCxnSpPr>
            <p:cNvPr id="51" name="Straight Arrow Connector 50">
              <a:extLst>
                <a:ext uri="{FF2B5EF4-FFF2-40B4-BE49-F238E27FC236}">
                  <a16:creationId xmlns:a16="http://schemas.microsoft.com/office/drawing/2014/main" id="{32C0F62B-75A6-4936-AC58-D6E1FC90790D}"/>
                </a:ext>
              </a:extLst>
            </p:cNvPr>
            <p:cNvCxnSpPr>
              <a:cxnSpLocks/>
            </p:cNvCxnSpPr>
            <p:nvPr/>
          </p:nvCxnSpPr>
          <p:spPr>
            <a:xfrm>
              <a:off x="4879512" y="2090567"/>
              <a:ext cx="406798" cy="97235"/>
            </a:xfrm>
            <a:prstGeom prst="straightConnector1">
              <a:avLst/>
            </a:prstGeom>
            <a:ln w="57150"/>
          </p:spPr>
          <p:style>
            <a:lnRef idx="3">
              <a:schemeClr val="accent6"/>
            </a:lnRef>
            <a:fillRef idx="0">
              <a:schemeClr val="accent6"/>
            </a:fillRef>
            <a:effectRef idx="2">
              <a:schemeClr val="accent6"/>
            </a:effectRef>
            <a:fontRef idx="minor">
              <a:schemeClr val="tx1"/>
            </a:fontRef>
          </p:style>
        </p:cxnSp>
      </p:grpSp>
      <p:grpSp>
        <p:nvGrpSpPr>
          <p:cNvPr id="56" name="Group 55">
            <a:extLst>
              <a:ext uri="{FF2B5EF4-FFF2-40B4-BE49-F238E27FC236}">
                <a16:creationId xmlns:a16="http://schemas.microsoft.com/office/drawing/2014/main" id="{81B7B7D8-0D2E-4607-A151-D46CB55FAB16}"/>
              </a:ext>
            </a:extLst>
          </p:cNvPr>
          <p:cNvGrpSpPr/>
          <p:nvPr/>
        </p:nvGrpSpPr>
        <p:grpSpPr>
          <a:xfrm>
            <a:off x="5849589" y="1298557"/>
            <a:ext cx="387992" cy="1054952"/>
            <a:chOff x="5831028" y="1393633"/>
            <a:chExt cx="387992" cy="1054952"/>
          </a:xfrm>
        </p:grpSpPr>
        <p:cxnSp>
          <p:nvCxnSpPr>
            <p:cNvPr id="52" name="Straight Arrow Connector 51">
              <a:extLst>
                <a:ext uri="{FF2B5EF4-FFF2-40B4-BE49-F238E27FC236}">
                  <a16:creationId xmlns:a16="http://schemas.microsoft.com/office/drawing/2014/main" id="{BD51F5AF-5669-45BD-978A-6348B87AB4B0}"/>
                </a:ext>
              </a:extLst>
            </p:cNvPr>
            <p:cNvCxnSpPr>
              <a:cxnSpLocks/>
            </p:cNvCxnSpPr>
            <p:nvPr/>
          </p:nvCxnSpPr>
          <p:spPr>
            <a:xfrm flipH="1">
              <a:off x="6065488" y="1393633"/>
              <a:ext cx="153532" cy="959036"/>
            </a:xfrm>
            <a:prstGeom prst="straightConnector1">
              <a:avLst/>
            </a:prstGeom>
            <a:ln w="57150">
              <a:solidFill>
                <a:schemeClr val="accent2"/>
              </a:solidFill>
            </a:ln>
          </p:spPr>
          <p:style>
            <a:lnRef idx="3">
              <a:schemeClr val="accent4"/>
            </a:lnRef>
            <a:fillRef idx="0">
              <a:schemeClr val="accent4"/>
            </a:fillRef>
            <a:effectRef idx="2">
              <a:schemeClr val="accent4"/>
            </a:effectRef>
            <a:fontRef idx="minor">
              <a:schemeClr val="tx1"/>
            </a:fontRef>
          </p:style>
        </p:cxnSp>
        <p:cxnSp>
          <p:nvCxnSpPr>
            <p:cNvPr id="53" name="Straight Arrow Connector 52">
              <a:extLst>
                <a:ext uri="{FF2B5EF4-FFF2-40B4-BE49-F238E27FC236}">
                  <a16:creationId xmlns:a16="http://schemas.microsoft.com/office/drawing/2014/main" id="{FAEB7054-D1D3-4C21-98D9-08C71CFDB9C3}"/>
                </a:ext>
              </a:extLst>
            </p:cNvPr>
            <p:cNvCxnSpPr>
              <a:cxnSpLocks/>
            </p:cNvCxnSpPr>
            <p:nvPr/>
          </p:nvCxnSpPr>
          <p:spPr>
            <a:xfrm flipH="1">
              <a:off x="5831028" y="1452248"/>
              <a:ext cx="260104" cy="985679"/>
            </a:xfrm>
            <a:prstGeom prst="straightConnector1">
              <a:avLst/>
            </a:prstGeom>
            <a:ln w="57150">
              <a:solidFill>
                <a:schemeClr val="accent2"/>
              </a:solidFill>
            </a:ln>
          </p:spPr>
          <p:style>
            <a:lnRef idx="3">
              <a:schemeClr val="accent4"/>
            </a:lnRef>
            <a:fillRef idx="0">
              <a:schemeClr val="accent4"/>
            </a:fillRef>
            <a:effectRef idx="2">
              <a:schemeClr val="accent4"/>
            </a:effectRef>
            <a:fontRef idx="minor">
              <a:schemeClr val="tx1"/>
            </a:fontRef>
          </p:style>
        </p:cxnSp>
        <p:cxnSp>
          <p:nvCxnSpPr>
            <p:cNvPr id="54" name="Straight Arrow Connector 53">
              <a:extLst>
                <a:ext uri="{FF2B5EF4-FFF2-40B4-BE49-F238E27FC236}">
                  <a16:creationId xmlns:a16="http://schemas.microsoft.com/office/drawing/2014/main" id="{5E16CBF2-B0E8-458D-B355-5EBDCCBD3B7A}"/>
                </a:ext>
              </a:extLst>
            </p:cNvPr>
            <p:cNvCxnSpPr>
              <a:cxnSpLocks/>
            </p:cNvCxnSpPr>
            <p:nvPr/>
          </p:nvCxnSpPr>
          <p:spPr>
            <a:xfrm flipH="1">
              <a:off x="5831028" y="2331478"/>
              <a:ext cx="254776" cy="117107"/>
            </a:xfrm>
            <a:prstGeom prst="straightConnector1">
              <a:avLst/>
            </a:prstGeom>
            <a:ln w="57150">
              <a:solidFill>
                <a:schemeClr val="accent2"/>
              </a:solidFill>
            </a:ln>
          </p:spPr>
          <p:style>
            <a:lnRef idx="3">
              <a:schemeClr val="accent4"/>
            </a:lnRef>
            <a:fillRef idx="0">
              <a:schemeClr val="accent4"/>
            </a:fillRef>
            <a:effectRef idx="2">
              <a:schemeClr val="accent4"/>
            </a:effectRef>
            <a:fontRef idx="minor">
              <a:schemeClr val="tx1"/>
            </a:fontRef>
          </p:style>
        </p:cxnSp>
        <p:cxnSp>
          <p:nvCxnSpPr>
            <p:cNvPr id="55" name="Straight Arrow Connector 54">
              <a:extLst>
                <a:ext uri="{FF2B5EF4-FFF2-40B4-BE49-F238E27FC236}">
                  <a16:creationId xmlns:a16="http://schemas.microsoft.com/office/drawing/2014/main" id="{74B7EB90-6381-4E5E-AEE9-780BC2874B25}"/>
                </a:ext>
              </a:extLst>
            </p:cNvPr>
            <p:cNvCxnSpPr>
              <a:cxnSpLocks/>
            </p:cNvCxnSpPr>
            <p:nvPr/>
          </p:nvCxnSpPr>
          <p:spPr>
            <a:xfrm flipH="1">
              <a:off x="6081476" y="1414948"/>
              <a:ext cx="116230" cy="31847"/>
            </a:xfrm>
            <a:prstGeom prst="straightConnector1">
              <a:avLst/>
            </a:prstGeom>
            <a:ln w="57150">
              <a:solidFill>
                <a:schemeClr val="accent2"/>
              </a:solidFill>
            </a:ln>
          </p:spPr>
          <p:style>
            <a:lnRef idx="3">
              <a:schemeClr val="accent4"/>
            </a:lnRef>
            <a:fillRef idx="0">
              <a:schemeClr val="accent4"/>
            </a:fillRef>
            <a:effectRef idx="2">
              <a:schemeClr val="accent4"/>
            </a:effectRef>
            <a:fontRef idx="minor">
              <a:schemeClr val="tx1"/>
            </a:fontRef>
          </p:style>
        </p:cxnSp>
      </p:grpSp>
      <p:grpSp>
        <p:nvGrpSpPr>
          <p:cNvPr id="6" name="Group 5">
            <a:extLst>
              <a:ext uri="{FF2B5EF4-FFF2-40B4-BE49-F238E27FC236}">
                <a16:creationId xmlns:a16="http://schemas.microsoft.com/office/drawing/2014/main" id="{B7EC51F9-0C6B-4183-9D86-AE3C61155B7C}"/>
              </a:ext>
            </a:extLst>
          </p:cNvPr>
          <p:cNvGrpSpPr/>
          <p:nvPr/>
        </p:nvGrpSpPr>
        <p:grpSpPr>
          <a:xfrm>
            <a:off x="1824466" y="3363202"/>
            <a:ext cx="1157791" cy="2170257"/>
            <a:chOff x="1537595" y="3479743"/>
            <a:chExt cx="1157791" cy="2170257"/>
          </a:xfrm>
        </p:grpSpPr>
        <p:sp>
          <p:nvSpPr>
            <p:cNvPr id="79" name="Arc 78">
              <a:extLst>
                <a:ext uri="{FF2B5EF4-FFF2-40B4-BE49-F238E27FC236}">
                  <a16:creationId xmlns:a16="http://schemas.microsoft.com/office/drawing/2014/main" id="{3C63A780-7077-4875-BBC4-FD7857B28FBA}"/>
                </a:ext>
              </a:extLst>
            </p:cNvPr>
            <p:cNvSpPr/>
            <p:nvPr/>
          </p:nvSpPr>
          <p:spPr>
            <a:xfrm>
              <a:off x="1928009" y="4406940"/>
              <a:ext cx="326378" cy="430612"/>
            </a:xfrm>
            <a:prstGeom prst="arc">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id="{D0FD6B95-3BAA-4E5D-BDA5-43324B3C372A}"/>
                </a:ext>
              </a:extLst>
            </p:cNvPr>
            <p:cNvSpPr/>
            <p:nvPr/>
          </p:nvSpPr>
          <p:spPr>
            <a:xfrm rot="14700000">
              <a:off x="2024155" y="4299522"/>
              <a:ext cx="312001" cy="498903"/>
            </a:xfrm>
            <a:prstGeom prst="arc">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1" name="Arc 80">
              <a:extLst>
                <a:ext uri="{FF2B5EF4-FFF2-40B4-BE49-F238E27FC236}">
                  <a16:creationId xmlns:a16="http://schemas.microsoft.com/office/drawing/2014/main" id="{3DC9E291-9F0B-4A83-8B85-B05E936CE044}"/>
                </a:ext>
              </a:extLst>
            </p:cNvPr>
            <p:cNvSpPr/>
            <p:nvPr/>
          </p:nvSpPr>
          <p:spPr>
            <a:xfrm rot="14700000" flipH="1">
              <a:off x="2066428" y="4231406"/>
              <a:ext cx="259499" cy="556413"/>
            </a:xfrm>
            <a:prstGeom prst="arc">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A26ED9E-C99A-4269-86E2-9D5B441555A8}"/>
                </a:ext>
              </a:extLst>
            </p:cNvPr>
            <p:cNvSpPr/>
            <p:nvPr/>
          </p:nvSpPr>
          <p:spPr>
            <a:xfrm rot="18958152">
              <a:off x="1537595" y="3479743"/>
              <a:ext cx="166689" cy="1165614"/>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a:extLst>
                <a:ext uri="{FF2B5EF4-FFF2-40B4-BE49-F238E27FC236}">
                  <a16:creationId xmlns:a16="http://schemas.microsoft.com/office/drawing/2014/main" id="{69480FDD-6878-4708-8529-1A109B5797AF}"/>
                </a:ext>
              </a:extLst>
            </p:cNvPr>
            <p:cNvSpPr/>
            <p:nvPr/>
          </p:nvSpPr>
          <p:spPr>
            <a:xfrm rot="18958152">
              <a:off x="2528697" y="4484386"/>
              <a:ext cx="166689" cy="1165614"/>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Title 1">
            <a:extLst>
              <a:ext uri="{FF2B5EF4-FFF2-40B4-BE49-F238E27FC236}">
                <a16:creationId xmlns:a16="http://schemas.microsoft.com/office/drawing/2014/main" id="{23A0AE24-EA17-4160-89BE-B57EAE22EE3E}"/>
              </a:ext>
            </a:extLst>
          </p:cNvPr>
          <p:cNvSpPr>
            <a:spLocks noGrp="1"/>
          </p:cNvSpPr>
          <p:nvPr>
            <p:ph type="title"/>
          </p:nvPr>
        </p:nvSpPr>
        <p:spPr>
          <a:xfrm>
            <a:off x="587298" y="39882"/>
            <a:ext cx="10515600" cy="996950"/>
          </a:xfrm>
        </p:spPr>
        <p:txBody>
          <a:bodyPr/>
          <a:lstStyle/>
          <a:p>
            <a:r>
              <a:rPr lang="en-US">
                <a:solidFill>
                  <a:schemeClr val="accent1"/>
                </a:solidFill>
                <a:cs typeface="Arial"/>
              </a:rPr>
              <a:t>Airplane Controls Explained</a:t>
            </a:r>
            <a:endParaRPr lang="en-US">
              <a:solidFill>
                <a:schemeClr val="accent1"/>
              </a:solidFill>
            </a:endParaRPr>
          </a:p>
        </p:txBody>
      </p:sp>
      <p:sp>
        <p:nvSpPr>
          <p:cNvPr id="2" name="Slide Number Placeholder 1">
            <a:extLst>
              <a:ext uri="{FF2B5EF4-FFF2-40B4-BE49-F238E27FC236}">
                <a16:creationId xmlns:a16="http://schemas.microsoft.com/office/drawing/2014/main" id="{26BF7556-9B10-4C95-9A68-6DF36B706FA6}"/>
              </a:ext>
            </a:extLst>
          </p:cNvPr>
          <p:cNvSpPr>
            <a:spLocks noGrp="1"/>
          </p:cNvSpPr>
          <p:nvPr>
            <p:ph type="sldNum" sz="quarter" idx="4"/>
          </p:nvPr>
        </p:nvSpPr>
        <p:spPr>
          <a:xfrm>
            <a:off x="11353800" y="6205048"/>
            <a:ext cx="704088" cy="365125"/>
          </a:xfrm>
        </p:spPr>
        <p:txBody>
          <a:bodyPr>
            <a:normAutofit/>
          </a:bodyPr>
          <a:lstStyle/>
          <a:p>
            <a:pPr>
              <a:spcAft>
                <a:spcPts val="600"/>
              </a:spcAft>
            </a:pPr>
            <a:fld id="{B6F15528-21DE-4FAA-801E-634DDDAF4B2B}" type="slidenum">
              <a:rPr lang="en-US" smtClean="0"/>
              <a:pPr>
                <a:spcAft>
                  <a:spcPts val="600"/>
                </a:spcAft>
              </a:pPr>
              <a:t>8</a:t>
            </a:fld>
            <a:endParaRPr lang="en-US"/>
          </a:p>
        </p:txBody>
      </p:sp>
      <p:grpSp>
        <p:nvGrpSpPr>
          <p:cNvPr id="64" name="Group 63">
            <a:extLst>
              <a:ext uri="{FF2B5EF4-FFF2-40B4-BE49-F238E27FC236}">
                <a16:creationId xmlns:a16="http://schemas.microsoft.com/office/drawing/2014/main" id="{12BA721D-8EC3-4891-8BF4-ED71B805848A}"/>
              </a:ext>
            </a:extLst>
          </p:cNvPr>
          <p:cNvGrpSpPr/>
          <p:nvPr/>
        </p:nvGrpSpPr>
        <p:grpSpPr>
          <a:xfrm>
            <a:off x="7422863" y="1217210"/>
            <a:ext cx="3987230" cy="495837"/>
            <a:chOff x="8061638" y="1670497"/>
            <a:chExt cx="3257428" cy="409978"/>
          </a:xfrm>
        </p:grpSpPr>
        <p:sp>
          <p:nvSpPr>
            <p:cNvPr id="61" name="Rectangle 60">
              <a:extLst>
                <a:ext uri="{FF2B5EF4-FFF2-40B4-BE49-F238E27FC236}">
                  <a16:creationId xmlns:a16="http://schemas.microsoft.com/office/drawing/2014/main" id="{A6069A4D-575A-429E-8C57-3150F728BC71}"/>
                </a:ext>
              </a:extLst>
            </p:cNvPr>
            <p:cNvSpPr/>
            <p:nvPr/>
          </p:nvSpPr>
          <p:spPr>
            <a:xfrm>
              <a:off x="8333311" y="1748978"/>
              <a:ext cx="2985755" cy="270457"/>
            </a:xfrm>
            <a:prstGeom prst="rect">
              <a:avLst/>
            </a:prstGeom>
            <a:ln w="28575"/>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Ailerons – Control Roll</a:t>
              </a:r>
              <a:endParaRPr lang="en-US"/>
            </a:p>
          </p:txBody>
        </p:sp>
        <p:sp>
          <p:nvSpPr>
            <p:cNvPr id="60" name="Oval 59">
              <a:extLst>
                <a:ext uri="{FF2B5EF4-FFF2-40B4-BE49-F238E27FC236}">
                  <a16:creationId xmlns:a16="http://schemas.microsoft.com/office/drawing/2014/main" id="{63052C51-3BB6-4E4F-A562-8B4891FE093B}"/>
                </a:ext>
              </a:extLst>
            </p:cNvPr>
            <p:cNvSpPr/>
            <p:nvPr/>
          </p:nvSpPr>
          <p:spPr>
            <a:xfrm>
              <a:off x="8061638" y="1670497"/>
              <a:ext cx="399246" cy="409978"/>
            </a:xfrm>
            <a:prstGeom prst="ellipse">
              <a:avLst/>
            </a:prstGeom>
            <a:solidFill>
              <a:schemeClr val="bg1"/>
            </a:solidFill>
            <a:ln w="28575"/>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1</a:t>
              </a:r>
              <a:endParaRPr lang="en-US"/>
            </a:p>
          </p:txBody>
        </p:sp>
      </p:grpSp>
      <p:sp>
        <p:nvSpPr>
          <p:cNvPr id="63" name="Content Placeholder 62">
            <a:extLst>
              <a:ext uri="{FF2B5EF4-FFF2-40B4-BE49-F238E27FC236}">
                <a16:creationId xmlns:a16="http://schemas.microsoft.com/office/drawing/2014/main" id="{4302D335-1399-439F-AC19-16AF6F34AF0B}"/>
              </a:ext>
            </a:extLst>
          </p:cNvPr>
          <p:cNvSpPr>
            <a:spLocks noGrp="1"/>
          </p:cNvSpPr>
          <p:nvPr>
            <p:ph sz="quarter" idx="11"/>
          </p:nvPr>
        </p:nvSpPr>
        <p:spPr>
          <a:xfrm>
            <a:off x="11232524" y="5611399"/>
            <a:ext cx="1828800" cy="310896"/>
          </a:xfrm>
        </p:spPr>
        <p:txBody>
          <a:bodyPr vert="horz" lIns="91440" tIns="45720" rIns="91440" bIns="45720" rtlCol="0" anchor="t">
            <a:noAutofit/>
          </a:bodyPr>
          <a:lstStyle/>
          <a:p>
            <a:r>
              <a:rPr lang="en-US">
                <a:latin typeface="Arial"/>
                <a:cs typeface="Arial"/>
              </a:rPr>
              <a:t>David Jay</a:t>
            </a:r>
            <a:endParaRPr lang="en-US"/>
          </a:p>
        </p:txBody>
      </p:sp>
      <p:grpSp>
        <p:nvGrpSpPr>
          <p:cNvPr id="65" name="Group 64">
            <a:extLst>
              <a:ext uri="{FF2B5EF4-FFF2-40B4-BE49-F238E27FC236}">
                <a16:creationId xmlns:a16="http://schemas.microsoft.com/office/drawing/2014/main" id="{8ECAFF68-3B18-4DDB-AE3B-188A89D9DE11}"/>
              </a:ext>
            </a:extLst>
          </p:cNvPr>
          <p:cNvGrpSpPr/>
          <p:nvPr/>
        </p:nvGrpSpPr>
        <p:grpSpPr>
          <a:xfrm>
            <a:off x="7422872" y="1850420"/>
            <a:ext cx="3987219" cy="495837"/>
            <a:chOff x="8061638" y="1670497"/>
            <a:chExt cx="3257416" cy="409978"/>
          </a:xfrm>
        </p:grpSpPr>
        <p:sp>
          <p:nvSpPr>
            <p:cNvPr id="66" name="Rectangle 65">
              <a:extLst>
                <a:ext uri="{FF2B5EF4-FFF2-40B4-BE49-F238E27FC236}">
                  <a16:creationId xmlns:a16="http://schemas.microsoft.com/office/drawing/2014/main" id="{BEE972E0-0A58-4113-BF07-0FD1A54B9648}"/>
                </a:ext>
              </a:extLst>
            </p:cNvPr>
            <p:cNvSpPr/>
            <p:nvPr/>
          </p:nvSpPr>
          <p:spPr>
            <a:xfrm>
              <a:off x="8333302" y="1748978"/>
              <a:ext cx="2985752" cy="270457"/>
            </a:xfrm>
            <a:prstGeom prst="rect">
              <a:avLst/>
            </a:prstGeom>
            <a:ln w="28575"/>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Elevator – Controls Pitch</a:t>
              </a:r>
              <a:endParaRPr lang="en-US"/>
            </a:p>
          </p:txBody>
        </p:sp>
        <p:sp>
          <p:nvSpPr>
            <p:cNvPr id="67" name="Oval 66">
              <a:extLst>
                <a:ext uri="{FF2B5EF4-FFF2-40B4-BE49-F238E27FC236}">
                  <a16:creationId xmlns:a16="http://schemas.microsoft.com/office/drawing/2014/main" id="{FC1C9B88-53AF-4E37-BF30-8D2B4651E872}"/>
                </a:ext>
              </a:extLst>
            </p:cNvPr>
            <p:cNvSpPr/>
            <p:nvPr/>
          </p:nvSpPr>
          <p:spPr>
            <a:xfrm>
              <a:off x="8061638" y="1670497"/>
              <a:ext cx="399246" cy="409978"/>
            </a:xfrm>
            <a:prstGeom prst="ellipse">
              <a:avLst/>
            </a:prstGeom>
            <a:ln w="28575"/>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2</a:t>
              </a:r>
              <a:endParaRPr lang="en-US"/>
            </a:p>
          </p:txBody>
        </p:sp>
      </p:grpSp>
      <p:grpSp>
        <p:nvGrpSpPr>
          <p:cNvPr id="68" name="Group 67">
            <a:extLst>
              <a:ext uri="{FF2B5EF4-FFF2-40B4-BE49-F238E27FC236}">
                <a16:creationId xmlns:a16="http://schemas.microsoft.com/office/drawing/2014/main" id="{57B4564B-17AB-443E-97D1-EA642314946E}"/>
              </a:ext>
            </a:extLst>
          </p:cNvPr>
          <p:cNvGrpSpPr/>
          <p:nvPr/>
        </p:nvGrpSpPr>
        <p:grpSpPr>
          <a:xfrm>
            <a:off x="7422872" y="3170507"/>
            <a:ext cx="3987219" cy="495837"/>
            <a:chOff x="8061638" y="1670497"/>
            <a:chExt cx="3257416" cy="409978"/>
          </a:xfrm>
        </p:grpSpPr>
        <p:sp>
          <p:nvSpPr>
            <p:cNvPr id="69" name="Rectangle 68">
              <a:extLst>
                <a:ext uri="{FF2B5EF4-FFF2-40B4-BE49-F238E27FC236}">
                  <a16:creationId xmlns:a16="http://schemas.microsoft.com/office/drawing/2014/main" id="{B0022312-F051-4739-A718-E9E2821DC03B}"/>
                </a:ext>
              </a:extLst>
            </p:cNvPr>
            <p:cNvSpPr/>
            <p:nvPr/>
          </p:nvSpPr>
          <p:spPr>
            <a:xfrm>
              <a:off x="8333302" y="1748978"/>
              <a:ext cx="2985752" cy="270457"/>
            </a:xfrm>
            <a:prstGeom prst="rect">
              <a:avLst/>
            </a:prstGeom>
            <a:ln w="28575"/>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Rudder – Controls Yaw</a:t>
              </a:r>
              <a:endParaRPr lang="en-US"/>
            </a:p>
          </p:txBody>
        </p:sp>
        <p:sp>
          <p:nvSpPr>
            <p:cNvPr id="70" name="Oval 69">
              <a:extLst>
                <a:ext uri="{FF2B5EF4-FFF2-40B4-BE49-F238E27FC236}">
                  <a16:creationId xmlns:a16="http://schemas.microsoft.com/office/drawing/2014/main" id="{211A69C8-79A5-43A4-891D-177557576457}"/>
                </a:ext>
              </a:extLst>
            </p:cNvPr>
            <p:cNvSpPr/>
            <p:nvPr/>
          </p:nvSpPr>
          <p:spPr>
            <a:xfrm>
              <a:off x="8061638" y="1670497"/>
              <a:ext cx="399246" cy="409978"/>
            </a:xfrm>
            <a:prstGeom prst="ellipse">
              <a:avLst/>
            </a:prstGeom>
            <a:ln w="28575"/>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4</a:t>
              </a:r>
              <a:endParaRPr lang="en-US"/>
            </a:p>
          </p:txBody>
        </p:sp>
      </p:grpSp>
      <p:grpSp>
        <p:nvGrpSpPr>
          <p:cNvPr id="71" name="Group 70">
            <a:extLst>
              <a:ext uri="{FF2B5EF4-FFF2-40B4-BE49-F238E27FC236}">
                <a16:creationId xmlns:a16="http://schemas.microsoft.com/office/drawing/2014/main" id="{E4A5783F-517F-45B8-918A-ACFD461F702F}"/>
              </a:ext>
            </a:extLst>
          </p:cNvPr>
          <p:cNvGrpSpPr/>
          <p:nvPr/>
        </p:nvGrpSpPr>
        <p:grpSpPr>
          <a:xfrm>
            <a:off x="7422872" y="2494365"/>
            <a:ext cx="3987219" cy="495837"/>
            <a:chOff x="8061638" y="1670497"/>
            <a:chExt cx="3257416" cy="409978"/>
          </a:xfrm>
        </p:grpSpPr>
        <p:sp>
          <p:nvSpPr>
            <p:cNvPr id="72" name="Rectangle 71">
              <a:extLst>
                <a:ext uri="{FF2B5EF4-FFF2-40B4-BE49-F238E27FC236}">
                  <a16:creationId xmlns:a16="http://schemas.microsoft.com/office/drawing/2014/main" id="{B41041A0-70AB-4FB8-9790-2F7F954DB63E}"/>
                </a:ext>
              </a:extLst>
            </p:cNvPr>
            <p:cNvSpPr/>
            <p:nvPr/>
          </p:nvSpPr>
          <p:spPr>
            <a:xfrm>
              <a:off x="8333302" y="1748978"/>
              <a:ext cx="2985752" cy="270457"/>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Throttle – Controls Motor Thrust</a:t>
              </a:r>
              <a:endParaRPr lang="en-US"/>
            </a:p>
          </p:txBody>
        </p:sp>
        <p:sp>
          <p:nvSpPr>
            <p:cNvPr id="73" name="Oval 72">
              <a:extLst>
                <a:ext uri="{FF2B5EF4-FFF2-40B4-BE49-F238E27FC236}">
                  <a16:creationId xmlns:a16="http://schemas.microsoft.com/office/drawing/2014/main" id="{8B5BF540-C09E-4A69-ACB5-B151C769AE7F}"/>
                </a:ext>
              </a:extLst>
            </p:cNvPr>
            <p:cNvSpPr/>
            <p:nvPr/>
          </p:nvSpPr>
          <p:spPr>
            <a:xfrm>
              <a:off x="8061638" y="1670497"/>
              <a:ext cx="399246" cy="409978"/>
            </a:xfrm>
            <a:prstGeom prst="ellipse">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3</a:t>
              </a:r>
              <a:endParaRPr lang="en-US"/>
            </a:p>
          </p:txBody>
        </p:sp>
      </p:grpSp>
      <p:grpSp>
        <p:nvGrpSpPr>
          <p:cNvPr id="76" name="Group 75">
            <a:extLst>
              <a:ext uri="{FF2B5EF4-FFF2-40B4-BE49-F238E27FC236}">
                <a16:creationId xmlns:a16="http://schemas.microsoft.com/office/drawing/2014/main" id="{E5CF55FE-5764-4081-9869-71A18C14E423}"/>
              </a:ext>
            </a:extLst>
          </p:cNvPr>
          <p:cNvGrpSpPr/>
          <p:nvPr/>
        </p:nvGrpSpPr>
        <p:grpSpPr>
          <a:xfrm>
            <a:off x="7422872" y="3803717"/>
            <a:ext cx="3987219" cy="495837"/>
            <a:chOff x="8061638" y="1670497"/>
            <a:chExt cx="3257416" cy="409978"/>
          </a:xfrm>
        </p:grpSpPr>
        <p:sp>
          <p:nvSpPr>
            <p:cNvPr id="77" name="Rectangle 76">
              <a:extLst>
                <a:ext uri="{FF2B5EF4-FFF2-40B4-BE49-F238E27FC236}">
                  <a16:creationId xmlns:a16="http://schemas.microsoft.com/office/drawing/2014/main" id="{96A61D88-0BFA-4AA4-89DD-03568B91E0CF}"/>
                </a:ext>
              </a:extLst>
            </p:cNvPr>
            <p:cNvSpPr/>
            <p:nvPr/>
          </p:nvSpPr>
          <p:spPr>
            <a:xfrm>
              <a:off x="8333302" y="1748978"/>
              <a:ext cx="2985752" cy="270457"/>
            </a:xfrm>
            <a:prstGeom prst="rect">
              <a:avLst/>
            </a:prstGeom>
            <a:ln w="28575">
              <a:solidFill>
                <a:schemeClr val="accent4">
                  <a:lumMod val="60000"/>
                  <a:lumOff val="40000"/>
                </a:schemeClr>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Flaps – Increase Lift and Drag</a:t>
              </a:r>
              <a:endParaRPr lang="en-US"/>
            </a:p>
          </p:txBody>
        </p:sp>
        <p:sp>
          <p:nvSpPr>
            <p:cNvPr id="78" name="Oval 77">
              <a:extLst>
                <a:ext uri="{FF2B5EF4-FFF2-40B4-BE49-F238E27FC236}">
                  <a16:creationId xmlns:a16="http://schemas.microsoft.com/office/drawing/2014/main" id="{A1D01B7D-DB97-48F0-9415-BB78D54E28FC}"/>
                </a:ext>
              </a:extLst>
            </p:cNvPr>
            <p:cNvSpPr/>
            <p:nvPr/>
          </p:nvSpPr>
          <p:spPr>
            <a:xfrm>
              <a:off x="8061638" y="1670497"/>
              <a:ext cx="399246" cy="409978"/>
            </a:xfrm>
            <a:prstGeom prst="ellipse">
              <a:avLst/>
            </a:prstGeom>
            <a:ln w="28575">
              <a:solidFill>
                <a:schemeClr val="accent4">
                  <a:lumMod val="60000"/>
                  <a:lumOff val="40000"/>
                </a:schemeClr>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5</a:t>
              </a:r>
              <a:endParaRPr lang="en-US"/>
            </a:p>
          </p:txBody>
        </p:sp>
      </p:grpSp>
      <p:grpSp>
        <p:nvGrpSpPr>
          <p:cNvPr id="17" name="Group 16">
            <a:extLst>
              <a:ext uri="{FF2B5EF4-FFF2-40B4-BE49-F238E27FC236}">
                <a16:creationId xmlns:a16="http://schemas.microsoft.com/office/drawing/2014/main" id="{A8D84176-11A3-4D40-A602-B1CAFB971385}"/>
              </a:ext>
            </a:extLst>
          </p:cNvPr>
          <p:cNvGrpSpPr/>
          <p:nvPr/>
        </p:nvGrpSpPr>
        <p:grpSpPr>
          <a:xfrm>
            <a:off x="1260843" y="1465012"/>
            <a:ext cx="5249818" cy="3640851"/>
            <a:chOff x="1293040" y="1625998"/>
            <a:chExt cx="5249818" cy="3640851"/>
          </a:xfrm>
        </p:grpSpPr>
        <p:cxnSp>
          <p:nvCxnSpPr>
            <p:cNvPr id="16" name="Straight Arrow Connector 15">
              <a:extLst>
                <a:ext uri="{FF2B5EF4-FFF2-40B4-BE49-F238E27FC236}">
                  <a16:creationId xmlns:a16="http://schemas.microsoft.com/office/drawing/2014/main" id="{C06CF102-B859-46B1-81B0-49A80CCFC2FD}"/>
                </a:ext>
              </a:extLst>
            </p:cNvPr>
            <p:cNvCxnSpPr>
              <a:cxnSpLocks/>
            </p:cNvCxnSpPr>
            <p:nvPr/>
          </p:nvCxnSpPr>
          <p:spPr>
            <a:xfrm flipH="1" flipV="1">
              <a:off x="3552825" y="1625998"/>
              <a:ext cx="46347" cy="23118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9507E36F-EF23-4BE5-8021-51146ADA140A}"/>
                </a:ext>
              </a:extLst>
            </p:cNvPr>
            <p:cNvCxnSpPr>
              <a:cxnSpLocks/>
            </p:cNvCxnSpPr>
            <p:nvPr/>
          </p:nvCxnSpPr>
          <p:spPr>
            <a:xfrm>
              <a:off x="3564317" y="3916361"/>
              <a:ext cx="2978541" cy="12974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0BC23350-9209-4B7C-BDA8-35E69EB4A9A4}"/>
                </a:ext>
              </a:extLst>
            </p:cNvPr>
            <p:cNvCxnSpPr>
              <a:cxnSpLocks/>
            </p:cNvCxnSpPr>
            <p:nvPr/>
          </p:nvCxnSpPr>
          <p:spPr>
            <a:xfrm flipH="1">
              <a:off x="1293040" y="3937825"/>
              <a:ext cx="2282008" cy="13290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Arrow: Curved Left 17">
            <a:extLst>
              <a:ext uri="{FF2B5EF4-FFF2-40B4-BE49-F238E27FC236}">
                <a16:creationId xmlns:a16="http://schemas.microsoft.com/office/drawing/2014/main" id="{9A989E65-43B0-4DB4-9A91-A305307C8395}"/>
              </a:ext>
            </a:extLst>
          </p:cNvPr>
          <p:cNvSpPr/>
          <p:nvPr/>
        </p:nvSpPr>
        <p:spPr>
          <a:xfrm>
            <a:off x="3243678" y="2507581"/>
            <a:ext cx="731520" cy="556202"/>
          </a:xfrm>
          <a:prstGeom prst="curvedRightArrow">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29" name="Straight Arrow Connector 28">
            <a:extLst>
              <a:ext uri="{FF2B5EF4-FFF2-40B4-BE49-F238E27FC236}">
                <a16:creationId xmlns:a16="http://schemas.microsoft.com/office/drawing/2014/main" id="{7F25A20E-1B8F-4A7B-BCBF-44F9A82A2179}"/>
              </a:ext>
            </a:extLst>
          </p:cNvPr>
          <p:cNvCxnSpPr>
            <a:cxnSpLocks/>
          </p:cNvCxnSpPr>
          <p:nvPr/>
        </p:nvCxnSpPr>
        <p:spPr>
          <a:xfrm>
            <a:off x="3542851" y="2520552"/>
            <a:ext cx="0" cy="244079"/>
          </a:xfrm>
          <a:prstGeom prst="straightConnector1">
            <a:avLst/>
          </a:prstGeom>
          <a:ln w="28575"/>
        </p:spPr>
        <p:style>
          <a:lnRef idx="1">
            <a:schemeClr val="dk1"/>
          </a:lnRef>
          <a:fillRef idx="0">
            <a:schemeClr val="dk1"/>
          </a:fillRef>
          <a:effectRef idx="0">
            <a:schemeClr val="dk1"/>
          </a:effectRef>
          <a:fontRef idx="minor">
            <a:schemeClr val="tx1"/>
          </a:fontRef>
        </p:style>
      </p:cxnSp>
      <p:sp>
        <p:nvSpPr>
          <p:cNvPr id="31" name="Arrow: Curved Down 30">
            <a:extLst>
              <a:ext uri="{FF2B5EF4-FFF2-40B4-BE49-F238E27FC236}">
                <a16:creationId xmlns:a16="http://schemas.microsoft.com/office/drawing/2014/main" id="{8EAF3998-07A4-4CC4-B66C-530CBA50672E}"/>
              </a:ext>
            </a:extLst>
          </p:cNvPr>
          <p:cNvSpPr/>
          <p:nvPr/>
        </p:nvSpPr>
        <p:spPr>
          <a:xfrm rot="13200000">
            <a:off x="4437888" y="3997838"/>
            <a:ext cx="666084" cy="585121"/>
          </a:xfrm>
          <a:prstGeom prst="curvedDownArrow">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 name="Straight Connector 9">
            <a:extLst>
              <a:ext uri="{FF2B5EF4-FFF2-40B4-BE49-F238E27FC236}">
                <a16:creationId xmlns:a16="http://schemas.microsoft.com/office/drawing/2014/main" id="{D9735EB4-2024-4E69-9C45-358D8A158C2E}"/>
              </a:ext>
            </a:extLst>
          </p:cNvPr>
          <p:cNvCxnSpPr>
            <a:cxnSpLocks/>
          </p:cNvCxnSpPr>
          <p:nvPr/>
        </p:nvCxnSpPr>
        <p:spPr>
          <a:xfrm>
            <a:off x="4904131" y="4356233"/>
            <a:ext cx="462821" cy="203349"/>
          </a:xfrm>
          <a:prstGeom prst="line">
            <a:avLst/>
          </a:prstGeom>
          <a:ln w="28575"/>
        </p:spPr>
        <p:style>
          <a:lnRef idx="1">
            <a:schemeClr val="dk1"/>
          </a:lnRef>
          <a:fillRef idx="0">
            <a:schemeClr val="dk1"/>
          </a:fillRef>
          <a:effectRef idx="0">
            <a:schemeClr val="dk1"/>
          </a:effectRef>
          <a:fontRef idx="minor">
            <a:schemeClr val="tx1"/>
          </a:fontRef>
        </p:style>
      </p:cxnSp>
      <p:sp>
        <p:nvSpPr>
          <p:cNvPr id="86" name="Arrow: Curved Down 85">
            <a:extLst>
              <a:ext uri="{FF2B5EF4-FFF2-40B4-BE49-F238E27FC236}">
                <a16:creationId xmlns:a16="http://schemas.microsoft.com/office/drawing/2014/main" id="{60310873-940B-41EA-868D-6A1F2CB749A6}"/>
              </a:ext>
            </a:extLst>
          </p:cNvPr>
          <p:cNvSpPr/>
          <p:nvPr/>
        </p:nvSpPr>
        <p:spPr>
          <a:xfrm rot="19822431">
            <a:off x="2552962" y="3898138"/>
            <a:ext cx="599542" cy="480759"/>
          </a:xfrm>
          <a:prstGeom prst="curvedDownArrow">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87" name="Straight Connector 86">
            <a:extLst>
              <a:ext uri="{FF2B5EF4-FFF2-40B4-BE49-F238E27FC236}">
                <a16:creationId xmlns:a16="http://schemas.microsoft.com/office/drawing/2014/main" id="{9B614A96-4BAD-45D2-B824-20F148C27D89}"/>
              </a:ext>
            </a:extLst>
          </p:cNvPr>
          <p:cNvCxnSpPr>
            <a:cxnSpLocks/>
          </p:cNvCxnSpPr>
          <p:nvPr/>
        </p:nvCxnSpPr>
        <p:spPr>
          <a:xfrm flipV="1">
            <a:off x="2552750" y="4157903"/>
            <a:ext cx="328708" cy="198330"/>
          </a:xfrm>
          <a:prstGeom prst="line">
            <a:avLst/>
          </a:prstGeom>
          <a:ln w="28575"/>
        </p:spPr>
        <p:style>
          <a:lnRef idx="1">
            <a:schemeClr val="dk1"/>
          </a:lnRef>
          <a:fillRef idx="0">
            <a:schemeClr val="dk1"/>
          </a:fillRef>
          <a:effectRef idx="0">
            <a:schemeClr val="dk1"/>
          </a:effectRef>
          <a:fontRef idx="minor">
            <a:schemeClr val="tx1"/>
          </a:fontRef>
        </p:style>
      </p:cxnSp>
      <p:sp>
        <p:nvSpPr>
          <p:cNvPr id="91" name="Arrow: Down 90">
            <a:extLst>
              <a:ext uri="{FF2B5EF4-FFF2-40B4-BE49-F238E27FC236}">
                <a16:creationId xmlns:a16="http://schemas.microsoft.com/office/drawing/2014/main" id="{A8808F32-E1B3-479F-9819-141990B2ED07}"/>
              </a:ext>
            </a:extLst>
          </p:cNvPr>
          <p:cNvSpPr/>
          <p:nvPr/>
        </p:nvSpPr>
        <p:spPr>
          <a:xfrm rot="3566517">
            <a:off x="1405401" y="4303106"/>
            <a:ext cx="287483" cy="1286982"/>
          </a:xfrm>
          <a:prstGeom prst="downArrow">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4343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1+#ppt_w/2"/>
                                          </p:val>
                                        </p:tav>
                                        <p:tav tm="100000">
                                          <p:val>
                                            <p:strVal val="#ppt_x"/>
                                          </p:val>
                                        </p:tav>
                                      </p:tavLst>
                                    </p:anim>
                                    <p:anim calcmode="lin" valueType="num">
                                      <p:cBhvr additive="base">
                                        <p:cTn id="8" dur="500" fill="hold"/>
                                        <p:tgtEl>
                                          <p:spTgt spid="6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1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100"/>
                                        <p:tgtEl>
                                          <p:spTgt spid="24"/>
                                        </p:tgtEl>
                                      </p:cBhvr>
                                    </p:animEffect>
                                  </p:childTnLst>
                                </p:cTn>
                              </p:par>
                            </p:childTnLst>
                          </p:cTn>
                        </p:par>
                        <p:par>
                          <p:cTn id="15" fill="hold">
                            <p:stCondLst>
                              <p:cond delay="1100"/>
                            </p:stCondLst>
                            <p:childTnLst>
                              <p:par>
                                <p:cTn id="16" presetID="31" presetClass="entr" presetSubtype="0" fill="hold" grpId="0" nodeType="afterEffect">
                                  <p:stCondLst>
                                    <p:cond delay="0"/>
                                  </p:stCondLst>
                                  <p:childTnLst>
                                    <p:set>
                                      <p:cBhvr>
                                        <p:cTn id="17" dur="1" fill="hold">
                                          <p:stCondLst>
                                            <p:cond delay="0"/>
                                          </p:stCondLst>
                                        </p:cTn>
                                        <p:tgtEl>
                                          <p:spTgt spid="86"/>
                                        </p:tgtEl>
                                        <p:attrNameLst>
                                          <p:attrName>style.visibility</p:attrName>
                                        </p:attrNameLst>
                                      </p:cBhvr>
                                      <p:to>
                                        <p:strVal val="visible"/>
                                      </p:to>
                                    </p:set>
                                    <p:anim calcmode="lin" valueType="num">
                                      <p:cBhvr>
                                        <p:cTn id="18" dur="1800" fill="hold"/>
                                        <p:tgtEl>
                                          <p:spTgt spid="86"/>
                                        </p:tgtEl>
                                        <p:attrNameLst>
                                          <p:attrName>ppt_w</p:attrName>
                                        </p:attrNameLst>
                                      </p:cBhvr>
                                      <p:tavLst>
                                        <p:tav tm="0">
                                          <p:val>
                                            <p:fltVal val="0"/>
                                          </p:val>
                                        </p:tav>
                                        <p:tav tm="100000">
                                          <p:val>
                                            <p:strVal val="#ppt_w"/>
                                          </p:val>
                                        </p:tav>
                                      </p:tavLst>
                                    </p:anim>
                                    <p:anim calcmode="lin" valueType="num">
                                      <p:cBhvr>
                                        <p:cTn id="19" dur="1800" fill="hold"/>
                                        <p:tgtEl>
                                          <p:spTgt spid="86"/>
                                        </p:tgtEl>
                                        <p:attrNameLst>
                                          <p:attrName>ppt_h</p:attrName>
                                        </p:attrNameLst>
                                      </p:cBhvr>
                                      <p:tavLst>
                                        <p:tav tm="0">
                                          <p:val>
                                            <p:fltVal val="0"/>
                                          </p:val>
                                        </p:tav>
                                        <p:tav tm="100000">
                                          <p:val>
                                            <p:strVal val="#ppt_h"/>
                                          </p:val>
                                        </p:tav>
                                      </p:tavLst>
                                    </p:anim>
                                    <p:anim calcmode="lin" valueType="num">
                                      <p:cBhvr>
                                        <p:cTn id="20" dur="1800" fill="hold"/>
                                        <p:tgtEl>
                                          <p:spTgt spid="86"/>
                                        </p:tgtEl>
                                        <p:attrNameLst>
                                          <p:attrName>style.rotation</p:attrName>
                                        </p:attrNameLst>
                                      </p:cBhvr>
                                      <p:tavLst>
                                        <p:tav tm="0">
                                          <p:val>
                                            <p:fltVal val="90"/>
                                          </p:val>
                                        </p:tav>
                                        <p:tav tm="100000">
                                          <p:val>
                                            <p:fltVal val="0"/>
                                          </p:val>
                                        </p:tav>
                                      </p:tavLst>
                                    </p:anim>
                                    <p:animEffect transition="in" filter="fade">
                                      <p:cBhvr>
                                        <p:cTn id="21" dur="1800"/>
                                        <p:tgtEl>
                                          <p:spTgt spid="8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65"/>
                                        </p:tgtEl>
                                        <p:attrNameLst>
                                          <p:attrName>style.visibility</p:attrName>
                                        </p:attrNameLst>
                                      </p:cBhvr>
                                      <p:to>
                                        <p:strVal val="visible"/>
                                      </p:to>
                                    </p:set>
                                    <p:anim calcmode="lin" valueType="num">
                                      <p:cBhvr additive="base">
                                        <p:cTn id="26" dur="500" fill="hold"/>
                                        <p:tgtEl>
                                          <p:spTgt spid="65"/>
                                        </p:tgtEl>
                                        <p:attrNameLst>
                                          <p:attrName>ppt_x</p:attrName>
                                        </p:attrNameLst>
                                      </p:cBhvr>
                                      <p:tavLst>
                                        <p:tav tm="0">
                                          <p:val>
                                            <p:strVal val="1+#ppt_w/2"/>
                                          </p:val>
                                        </p:tav>
                                        <p:tav tm="100000">
                                          <p:val>
                                            <p:strVal val="#ppt_x"/>
                                          </p:val>
                                        </p:tav>
                                      </p:tavLst>
                                    </p:anim>
                                    <p:anim calcmode="lin" valueType="num">
                                      <p:cBhvr additive="base">
                                        <p:cTn id="27" dur="500" fill="hold"/>
                                        <p:tgtEl>
                                          <p:spTgt spid="65"/>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100"/>
                                        <p:tgtEl>
                                          <p:spTgt spid="3"/>
                                        </p:tgtEl>
                                      </p:cBhvr>
                                    </p:animEffect>
                                  </p:childTnLst>
                                </p:cTn>
                              </p:par>
                            </p:childTnLst>
                          </p:cTn>
                        </p:par>
                        <p:par>
                          <p:cTn id="34" fill="hold">
                            <p:stCondLst>
                              <p:cond delay="1100"/>
                            </p:stCondLst>
                            <p:childTnLst>
                              <p:par>
                                <p:cTn id="35" presetID="31" presetClass="entr" presetSubtype="0"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2000" fill="hold"/>
                                        <p:tgtEl>
                                          <p:spTgt spid="31"/>
                                        </p:tgtEl>
                                        <p:attrNameLst>
                                          <p:attrName>ppt_w</p:attrName>
                                        </p:attrNameLst>
                                      </p:cBhvr>
                                      <p:tavLst>
                                        <p:tav tm="0">
                                          <p:val>
                                            <p:fltVal val="0"/>
                                          </p:val>
                                        </p:tav>
                                        <p:tav tm="100000">
                                          <p:val>
                                            <p:strVal val="#ppt_w"/>
                                          </p:val>
                                        </p:tav>
                                      </p:tavLst>
                                    </p:anim>
                                    <p:anim calcmode="lin" valueType="num">
                                      <p:cBhvr>
                                        <p:cTn id="38" dur="2000" fill="hold"/>
                                        <p:tgtEl>
                                          <p:spTgt spid="31"/>
                                        </p:tgtEl>
                                        <p:attrNameLst>
                                          <p:attrName>ppt_h</p:attrName>
                                        </p:attrNameLst>
                                      </p:cBhvr>
                                      <p:tavLst>
                                        <p:tav tm="0">
                                          <p:val>
                                            <p:fltVal val="0"/>
                                          </p:val>
                                        </p:tav>
                                        <p:tav tm="100000">
                                          <p:val>
                                            <p:strVal val="#ppt_h"/>
                                          </p:val>
                                        </p:tav>
                                      </p:tavLst>
                                    </p:anim>
                                    <p:anim calcmode="lin" valueType="num">
                                      <p:cBhvr>
                                        <p:cTn id="39" dur="2000" fill="hold"/>
                                        <p:tgtEl>
                                          <p:spTgt spid="31"/>
                                        </p:tgtEl>
                                        <p:attrNameLst>
                                          <p:attrName>style.rotation</p:attrName>
                                        </p:attrNameLst>
                                      </p:cBhvr>
                                      <p:tavLst>
                                        <p:tav tm="0">
                                          <p:val>
                                            <p:fltVal val="90"/>
                                          </p:val>
                                        </p:tav>
                                        <p:tav tm="100000">
                                          <p:val>
                                            <p:fltVal val="0"/>
                                          </p:val>
                                        </p:tav>
                                      </p:tavLst>
                                    </p:anim>
                                    <p:animEffect transition="in" filter="fade">
                                      <p:cBhvr>
                                        <p:cTn id="40" dur="20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71"/>
                                        </p:tgtEl>
                                        <p:attrNameLst>
                                          <p:attrName>style.visibility</p:attrName>
                                        </p:attrNameLst>
                                      </p:cBhvr>
                                      <p:to>
                                        <p:strVal val="visible"/>
                                      </p:to>
                                    </p:set>
                                    <p:anim calcmode="lin" valueType="num">
                                      <p:cBhvr additive="base">
                                        <p:cTn id="45" dur="800" fill="hold"/>
                                        <p:tgtEl>
                                          <p:spTgt spid="71"/>
                                        </p:tgtEl>
                                        <p:attrNameLst>
                                          <p:attrName>ppt_x</p:attrName>
                                        </p:attrNameLst>
                                      </p:cBhvr>
                                      <p:tavLst>
                                        <p:tav tm="0">
                                          <p:val>
                                            <p:strVal val="1+#ppt_w/2"/>
                                          </p:val>
                                        </p:tav>
                                        <p:tav tm="100000">
                                          <p:val>
                                            <p:strVal val="#ppt_x"/>
                                          </p:val>
                                        </p:tav>
                                      </p:tavLst>
                                    </p:anim>
                                    <p:anim calcmode="lin" valueType="num">
                                      <p:cBhvr additive="base">
                                        <p:cTn id="46" dur="800" fill="hold"/>
                                        <p:tgtEl>
                                          <p:spTgt spid="71"/>
                                        </p:tgtEl>
                                        <p:attrNameLst>
                                          <p:attrName>ppt_y</p:attrName>
                                        </p:attrNameLst>
                                      </p:cBhvr>
                                      <p:tavLst>
                                        <p:tav tm="0">
                                          <p:val>
                                            <p:strVal val="#ppt_y"/>
                                          </p:val>
                                        </p:tav>
                                        <p:tav tm="100000">
                                          <p:val>
                                            <p:strVal val="#ppt_y"/>
                                          </p:val>
                                        </p:tav>
                                      </p:tavLst>
                                    </p:anim>
                                  </p:childTnLst>
                                </p:cTn>
                              </p:par>
                              <p:par>
                                <p:cTn id="47" presetID="10"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900"/>
                                        <p:tgtEl>
                                          <p:spTgt spid="6"/>
                                        </p:tgtEl>
                                      </p:cBhvr>
                                    </p:animEffect>
                                  </p:childTnLst>
                                </p:cTn>
                              </p:par>
                            </p:childTnLst>
                          </p:cTn>
                        </p:par>
                        <p:par>
                          <p:cTn id="50" fill="hold">
                            <p:stCondLst>
                              <p:cond delay="900"/>
                            </p:stCondLst>
                            <p:childTnLst>
                              <p:par>
                                <p:cTn id="51" presetID="53" presetClass="entr" presetSubtype="16" fill="hold" grpId="0" nodeType="afterEffect">
                                  <p:stCondLst>
                                    <p:cond delay="0"/>
                                  </p:stCondLst>
                                  <p:childTnLst>
                                    <p:set>
                                      <p:cBhvr>
                                        <p:cTn id="52" dur="1" fill="hold">
                                          <p:stCondLst>
                                            <p:cond delay="0"/>
                                          </p:stCondLst>
                                        </p:cTn>
                                        <p:tgtEl>
                                          <p:spTgt spid="91"/>
                                        </p:tgtEl>
                                        <p:attrNameLst>
                                          <p:attrName>style.visibility</p:attrName>
                                        </p:attrNameLst>
                                      </p:cBhvr>
                                      <p:to>
                                        <p:strVal val="visible"/>
                                      </p:to>
                                    </p:set>
                                    <p:anim calcmode="lin" valueType="num">
                                      <p:cBhvr>
                                        <p:cTn id="53" dur="1800" fill="hold"/>
                                        <p:tgtEl>
                                          <p:spTgt spid="91"/>
                                        </p:tgtEl>
                                        <p:attrNameLst>
                                          <p:attrName>ppt_w</p:attrName>
                                        </p:attrNameLst>
                                      </p:cBhvr>
                                      <p:tavLst>
                                        <p:tav tm="0">
                                          <p:val>
                                            <p:fltVal val="0"/>
                                          </p:val>
                                        </p:tav>
                                        <p:tav tm="100000">
                                          <p:val>
                                            <p:strVal val="#ppt_w"/>
                                          </p:val>
                                        </p:tav>
                                      </p:tavLst>
                                    </p:anim>
                                    <p:anim calcmode="lin" valueType="num">
                                      <p:cBhvr>
                                        <p:cTn id="54" dur="1800" fill="hold"/>
                                        <p:tgtEl>
                                          <p:spTgt spid="91"/>
                                        </p:tgtEl>
                                        <p:attrNameLst>
                                          <p:attrName>ppt_h</p:attrName>
                                        </p:attrNameLst>
                                      </p:cBhvr>
                                      <p:tavLst>
                                        <p:tav tm="0">
                                          <p:val>
                                            <p:fltVal val="0"/>
                                          </p:val>
                                        </p:tav>
                                        <p:tav tm="100000">
                                          <p:val>
                                            <p:strVal val="#ppt_h"/>
                                          </p:val>
                                        </p:tav>
                                      </p:tavLst>
                                    </p:anim>
                                    <p:animEffect transition="in" filter="fade">
                                      <p:cBhvr>
                                        <p:cTn id="55" dur="1800"/>
                                        <p:tgtEl>
                                          <p:spTgt spid="91"/>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68"/>
                                        </p:tgtEl>
                                        <p:attrNameLst>
                                          <p:attrName>style.visibility</p:attrName>
                                        </p:attrNameLst>
                                      </p:cBhvr>
                                      <p:to>
                                        <p:strVal val="visible"/>
                                      </p:to>
                                    </p:set>
                                    <p:anim calcmode="lin" valueType="num">
                                      <p:cBhvr additive="base">
                                        <p:cTn id="60" dur="900" fill="hold"/>
                                        <p:tgtEl>
                                          <p:spTgt spid="68"/>
                                        </p:tgtEl>
                                        <p:attrNameLst>
                                          <p:attrName>ppt_x</p:attrName>
                                        </p:attrNameLst>
                                      </p:cBhvr>
                                      <p:tavLst>
                                        <p:tav tm="0">
                                          <p:val>
                                            <p:strVal val="1+#ppt_w/2"/>
                                          </p:val>
                                        </p:tav>
                                        <p:tav tm="100000">
                                          <p:val>
                                            <p:strVal val="#ppt_x"/>
                                          </p:val>
                                        </p:tav>
                                      </p:tavLst>
                                    </p:anim>
                                    <p:anim calcmode="lin" valueType="num">
                                      <p:cBhvr additive="base">
                                        <p:cTn id="61" dur="900" fill="hold"/>
                                        <p:tgtEl>
                                          <p:spTgt spid="68"/>
                                        </p:tgtEl>
                                        <p:attrNameLst>
                                          <p:attrName>ppt_y</p:attrName>
                                        </p:attrNameLst>
                                      </p:cBhvr>
                                      <p:tavLst>
                                        <p:tav tm="0">
                                          <p:val>
                                            <p:strVal val="#ppt_y"/>
                                          </p:val>
                                        </p:tav>
                                        <p:tav tm="100000">
                                          <p:val>
                                            <p:strVal val="#ppt_y"/>
                                          </p:val>
                                        </p:tav>
                                      </p:tavLst>
                                    </p:anim>
                                  </p:childTnLst>
                                </p:cTn>
                              </p:par>
                              <p:par>
                                <p:cTn id="62" presetID="10" presetClass="entr" presetSubtype="0" fill="hold" nodeType="with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fade">
                                      <p:cBhvr>
                                        <p:cTn id="64" dur="1000"/>
                                        <p:tgtEl>
                                          <p:spTgt spid="56"/>
                                        </p:tgtEl>
                                      </p:cBhvr>
                                    </p:animEffect>
                                  </p:childTnLst>
                                </p:cTn>
                              </p:par>
                            </p:childTnLst>
                          </p:cTn>
                        </p:par>
                        <p:par>
                          <p:cTn id="65" fill="hold">
                            <p:stCondLst>
                              <p:cond delay="1000"/>
                            </p:stCondLst>
                            <p:childTnLst>
                              <p:par>
                                <p:cTn id="66" presetID="31" presetClass="entr" presetSubtype="0" fill="hold" grpId="0" nodeType="after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300" fill="hold"/>
                                        <p:tgtEl>
                                          <p:spTgt spid="18"/>
                                        </p:tgtEl>
                                        <p:attrNameLst>
                                          <p:attrName>ppt_w</p:attrName>
                                        </p:attrNameLst>
                                      </p:cBhvr>
                                      <p:tavLst>
                                        <p:tav tm="0">
                                          <p:val>
                                            <p:fltVal val="0"/>
                                          </p:val>
                                        </p:tav>
                                        <p:tav tm="100000">
                                          <p:val>
                                            <p:strVal val="#ppt_w"/>
                                          </p:val>
                                        </p:tav>
                                      </p:tavLst>
                                    </p:anim>
                                    <p:anim calcmode="lin" valueType="num">
                                      <p:cBhvr>
                                        <p:cTn id="69" dur="2300" fill="hold"/>
                                        <p:tgtEl>
                                          <p:spTgt spid="18"/>
                                        </p:tgtEl>
                                        <p:attrNameLst>
                                          <p:attrName>ppt_h</p:attrName>
                                        </p:attrNameLst>
                                      </p:cBhvr>
                                      <p:tavLst>
                                        <p:tav tm="0">
                                          <p:val>
                                            <p:fltVal val="0"/>
                                          </p:val>
                                        </p:tav>
                                        <p:tav tm="100000">
                                          <p:val>
                                            <p:strVal val="#ppt_h"/>
                                          </p:val>
                                        </p:tav>
                                      </p:tavLst>
                                    </p:anim>
                                    <p:anim calcmode="lin" valueType="num">
                                      <p:cBhvr>
                                        <p:cTn id="70" dur="2300" fill="hold"/>
                                        <p:tgtEl>
                                          <p:spTgt spid="18"/>
                                        </p:tgtEl>
                                        <p:attrNameLst>
                                          <p:attrName>style.rotation</p:attrName>
                                        </p:attrNameLst>
                                      </p:cBhvr>
                                      <p:tavLst>
                                        <p:tav tm="0">
                                          <p:val>
                                            <p:fltVal val="90"/>
                                          </p:val>
                                        </p:tav>
                                        <p:tav tm="100000">
                                          <p:val>
                                            <p:fltVal val="0"/>
                                          </p:val>
                                        </p:tav>
                                      </p:tavLst>
                                    </p:anim>
                                    <p:animEffect transition="in" filter="fade">
                                      <p:cBhvr>
                                        <p:cTn id="71" dur="23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nodeType="clickEffect">
                                  <p:stCondLst>
                                    <p:cond delay="0"/>
                                  </p:stCondLst>
                                  <p:childTnLst>
                                    <p:set>
                                      <p:cBhvr>
                                        <p:cTn id="75" dur="1" fill="hold">
                                          <p:stCondLst>
                                            <p:cond delay="0"/>
                                          </p:stCondLst>
                                        </p:cTn>
                                        <p:tgtEl>
                                          <p:spTgt spid="76"/>
                                        </p:tgtEl>
                                        <p:attrNameLst>
                                          <p:attrName>style.visibility</p:attrName>
                                        </p:attrNameLst>
                                      </p:cBhvr>
                                      <p:to>
                                        <p:strVal val="visible"/>
                                      </p:to>
                                    </p:set>
                                    <p:anim calcmode="lin" valueType="num">
                                      <p:cBhvr additive="base">
                                        <p:cTn id="76" dur="800" fill="hold"/>
                                        <p:tgtEl>
                                          <p:spTgt spid="76"/>
                                        </p:tgtEl>
                                        <p:attrNameLst>
                                          <p:attrName>ppt_x</p:attrName>
                                        </p:attrNameLst>
                                      </p:cBhvr>
                                      <p:tavLst>
                                        <p:tav tm="0">
                                          <p:val>
                                            <p:strVal val="1+#ppt_w/2"/>
                                          </p:val>
                                        </p:tav>
                                        <p:tav tm="100000">
                                          <p:val>
                                            <p:strVal val="#ppt_x"/>
                                          </p:val>
                                        </p:tav>
                                      </p:tavLst>
                                    </p:anim>
                                    <p:anim calcmode="lin" valueType="num">
                                      <p:cBhvr additive="base">
                                        <p:cTn id="77" dur="800" fill="hold"/>
                                        <p:tgtEl>
                                          <p:spTgt spid="76"/>
                                        </p:tgtEl>
                                        <p:attrNameLst>
                                          <p:attrName>ppt_y</p:attrName>
                                        </p:attrNameLst>
                                      </p:cBhvr>
                                      <p:tavLst>
                                        <p:tav tm="0">
                                          <p:val>
                                            <p:strVal val="#ppt_y"/>
                                          </p:val>
                                        </p:tav>
                                        <p:tav tm="100000">
                                          <p:val>
                                            <p:strVal val="#ppt_y"/>
                                          </p:val>
                                        </p:tav>
                                      </p:tavLst>
                                    </p:anim>
                                  </p:childTnLst>
                                </p:cTn>
                              </p:par>
                              <p:par>
                                <p:cTn id="78" presetID="10" presetClass="entr" presetSubtype="0" fill="hold"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900"/>
                                        <p:tgtEl>
                                          <p:spTgt spid="43"/>
                                        </p:tgtEl>
                                      </p:cBhvr>
                                    </p:animEffect>
                                  </p:childTnLst>
                                </p:cTn>
                              </p:par>
                              <p:par>
                                <p:cTn id="81" presetID="10" presetClass="entr" presetSubtype="0"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9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animBg="1"/>
      <p:bldP spid="86" grpId="0" animBg="1"/>
      <p:bldP spid="91" grpId="0" animBg="1"/>
    </p:bldLst>
  </p:timing>
</p:sld>
</file>

<file path=ppt/theme/theme1.xml><?xml version="1.0" encoding="utf-8"?>
<a:theme xmlns:a="http://schemas.openxmlformats.org/drawingml/2006/main" name="CoE Light">
  <a:themeElements>
    <a:clrScheme name="FAMU-FSU">
      <a:dk1>
        <a:srgbClr val="000000"/>
      </a:dk1>
      <a:lt1>
        <a:srgbClr val="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ege of Engineering" id="{3FDA4031-4C8D-4CC7-81E5-2A00D87B8391}" vid="{30064384-96E8-409B-8647-62BC62E7C6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B89B2526FEC5428BC6B05A80701578" ma:contentTypeVersion="10" ma:contentTypeDescription="Create a new document." ma:contentTypeScope="" ma:versionID="b5aac8431820b85c6c791196a614241f">
  <xsd:schema xmlns:xsd="http://www.w3.org/2001/XMLSchema" xmlns:xs="http://www.w3.org/2001/XMLSchema" xmlns:p="http://schemas.microsoft.com/office/2006/metadata/properties" xmlns:ns2="5b51aefe-bfaf-49b6-aa04-e6dd02db4659" xmlns:ns3="231fa750-be3c-416e-8b6c-204cc315384d" targetNamespace="http://schemas.microsoft.com/office/2006/metadata/properties" ma:root="true" ma:fieldsID="b0fc05e5b7d002ca2ce75e1af08c12fe" ns2:_="" ns3:_="">
    <xsd:import namespace="5b51aefe-bfaf-49b6-aa04-e6dd02db4659"/>
    <xsd:import namespace="231fa750-be3c-416e-8b6c-204cc315384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51aefe-bfaf-49b6-aa04-e6dd02db46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1fa750-be3c-416e-8b6c-204cc315384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3E91F23-185B-4A4C-B221-B0ADB91C09A6}"/>
</file>

<file path=customXml/itemProps2.xml><?xml version="1.0" encoding="utf-8"?>
<ds:datastoreItem xmlns:ds="http://schemas.openxmlformats.org/officeDocument/2006/customXml" ds:itemID="{6F814D42-2E3E-474C-8A27-2E96C34A4D81}">
  <ds:schemaRefs>
    <ds:schemaRef ds:uri="http://schemas.microsoft.com/sharepoint/v3/contenttype/forms"/>
  </ds:schemaRefs>
</ds:datastoreItem>
</file>

<file path=customXml/itemProps3.xml><?xml version="1.0" encoding="utf-8"?>
<ds:datastoreItem xmlns:ds="http://schemas.openxmlformats.org/officeDocument/2006/customXml" ds:itemID="{D719C908-08D0-41E5-8AAB-BAC87D06F98F}">
  <ds:schemaRefs>
    <ds:schemaRef ds:uri="5b51aefe-bfaf-49b6-aa04-e6dd02db4659"/>
    <ds:schemaRef ds:uri="http://purl.org/dc/dcmitype/"/>
    <ds:schemaRef ds:uri="http://schemas.openxmlformats.org/package/2006/metadata/core-properties"/>
    <ds:schemaRef ds:uri="http://schemas.microsoft.com/office/infopath/2007/PartnerControls"/>
    <ds:schemaRef ds:uri="http://purl.org/dc/elements/1.1/"/>
    <ds:schemaRef ds:uri="http://schemas.microsoft.com/office/2006/documentManagement/types"/>
    <ds:schemaRef ds:uri="http://www.w3.org/XML/1998/namespace"/>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College of Engineering</Template>
  <TotalTime>0</TotalTime>
  <Words>3322</Words>
  <Application>Microsoft Office PowerPoint</Application>
  <PresentationFormat>Widescreen</PresentationFormat>
  <Paragraphs>689</Paragraphs>
  <Slides>49</Slides>
  <Notes>23</Notes>
  <HiddenSlides>27</HiddenSlides>
  <MMClips>0</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CoE Light</vt:lpstr>
      <vt:lpstr>Office Theme</vt:lpstr>
      <vt:lpstr>PowerPoint Presentation</vt:lpstr>
      <vt:lpstr>PowerPoint Presentation</vt:lpstr>
      <vt:lpstr>Meet Team 508</vt:lpstr>
      <vt:lpstr>Sponsors and Advisor</vt:lpstr>
      <vt:lpstr>Project Objective</vt:lpstr>
      <vt:lpstr>PowerPoint Presentation</vt:lpstr>
      <vt:lpstr>PowerPoint Presentation</vt:lpstr>
      <vt:lpstr>PowerPoint Presentation</vt:lpstr>
      <vt:lpstr>Airplane Controls Explained</vt:lpstr>
      <vt:lpstr>PowerPoint Presentation</vt:lpstr>
      <vt:lpstr>PowerPoint Presentation</vt:lpstr>
      <vt:lpstr>Concept Generation</vt:lpstr>
      <vt:lpstr>High Fidelity Concepts</vt:lpstr>
      <vt:lpstr>Medium Fidelity Concepts</vt:lpstr>
      <vt:lpstr>Concept Selection</vt:lpstr>
      <vt:lpstr>Concept Selection</vt:lpstr>
      <vt:lpstr>"Final" Concept</vt:lpstr>
      <vt:lpstr>PowerPoint Presentation</vt:lpstr>
      <vt:lpstr>PowerPoint Presentation</vt:lpstr>
      <vt:lpstr>Backup Slides</vt:lpstr>
      <vt:lpstr>SAE Guidelines</vt:lpstr>
      <vt:lpstr>Lift/Velocity Estimations</vt:lpstr>
      <vt:lpstr>PowerPoint Presentation</vt:lpstr>
      <vt:lpstr>Embodiment</vt:lpstr>
      <vt:lpstr>PowerPoint Presentation</vt:lpstr>
      <vt:lpstr>Manufacturing</vt:lpstr>
      <vt:lpstr>PowerPoint Presentation</vt:lpstr>
      <vt:lpstr>Testing</vt:lpstr>
      <vt:lpstr>PowerPoint Presentation</vt:lpstr>
      <vt:lpstr>Project Management</vt:lpstr>
      <vt:lpstr>PowerPoint Presentation</vt:lpstr>
      <vt:lpstr># Most Important Points</vt:lpstr>
      <vt:lpstr>Lessons Learned</vt:lpstr>
      <vt:lpstr>Reference</vt:lpstr>
      <vt:lpstr>Questions (be sure to design your own)</vt:lpstr>
      <vt:lpstr>Backup Slides</vt:lpstr>
      <vt:lpstr>PowerPoint Presentation</vt:lpstr>
      <vt:lpstr>PowerPoint Presentation</vt:lpstr>
      <vt:lpstr>College of Engineering Color Palette </vt:lpstr>
      <vt:lpstr>PowerPoint Color Theme </vt:lpstr>
      <vt:lpstr>PowerPoint Presentation</vt:lpstr>
      <vt:lpstr>PowerPoint Presentation</vt:lpstr>
      <vt:lpstr>PowerPoint Presentation</vt:lpstr>
      <vt:lpstr>TEAM 508 COLORS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David Jay</cp:lastModifiedBy>
  <cp:revision>5</cp:revision>
  <dcterms:created xsi:type="dcterms:W3CDTF">2020-02-27T18:12:47Z</dcterms:created>
  <dcterms:modified xsi:type="dcterms:W3CDTF">2021-12-02T23:34:45Z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0x010100DEB89B2526FEC5428BC6B05A80701578</vt:lpwstr>
  </property>
</Properties>
</file>